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375" r:id="rId2"/>
    <p:sldId id="305" r:id="rId3"/>
    <p:sldId id="406" r:id="rId4"/>
    <p:sldId id="384" r:id="rId5"/>
    <p:sldId id="273" r:id="rId6"/>
    <p:sldId id="407" r:id="rId7"/>
    <p:sldId id="298" r:id="rId8"/>
    <p:sldId id="303" r:id="rId9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4793"/>
    <a:srgbClr val="023062"/>
    <a:srgbClr val="D8E1F0"/>
    <a:srgbClr val="C2D0E8"/>
    <a:srgbClr val="D2E7FE"/>
    <a:srgbClr val="010E1D"/>
    <a:srgbClr val="0D6EFD"/>
    <a:srgbClr val="E2D5FF"/>
    <a:srgbClr val="D5E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4" autoAdjust="0"/>
    <p:restoredTop sz="94993" autoAdjust="0"/>
  </p:normalViewPr>
  <p:slideViewPr>
    <p:cSldViewPr snapToGrid="0" snapToObjects="1">
      <p:cViewPr varScale="1">
        <p:scale>
          <a:sx n="72" d="100"/>
          <a:sy n="72" d="100"/>
        </p:scale>
        <p:origin x="660" y="66"/>
      </p:cViewPr>
      <p:guideLst/>
    </p:cSldViewPr>
  </p:slideViewPr>
  <p:outlineViewPr>
    <p:cViewPr>
      <p:scale>
        <a:sx n="33" d="100"/>
        <a:sy n="33" d="100"/>
      </p:scale>
      <p:origin x="0" y="-446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4" d="100"/>
          <a:sy n="84" d="100"/>
        </p:scale>
        <p:origin x="244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F2F17359-000A-9044-B834-9FBD0018D52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FC98B882-BA21-D947-B59A-B375F7B018C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7F18E22-AF00-4597-BE3A-61B9B423DB3D}" type="datetime1">
              <a:rPr lang="ru-RU" smtClean="0"/>
              <a:t>23.04.2025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8219AD5B-1A75-1A4A-8459-A96AB79E9D2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/>
          </a:p>
        </p:txBody>
      </p:sp>
      <p:sp>
        <p:nvSpPr>
          <p:cNvPr id="5" name="Номер слайда 4">
            <a:extLst>
              <a:ext uri="{FF2B5EF4-FFF2-40B4-BE49-F238E27FC236}">
                <a16:creationId xmlns:a16="http://schemas.microsoft.com/office/drawing/2014/main" id="{C49C6818-84EB-2D43-AA44-FC64C4595BF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1B28A1AC-D174-D44D-BB31-612041F19AA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7517033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noProof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4C93BA-DBD4-4FBF-A070-CA8C28EF06CD}" type="datetime1">
              <a:rPr lang="ru-RU" noProof="0" smtClean="0"/>
              <a:t>23.04.2025</a:t>
            </a:fld>
            <a:endParaRPr lang="ru-RU" noProof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noProof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noProof="0"/>
              <a:t>Щелкните, чтобы изменить стили текста образца слайда</a:t>
            </a:r>
          </a:p>
          <a:p>
            <a:pPr lvl="1"/>
            <a:r>
              <a:rPr lang="ru-RU" noProof="0"/>
              <a:t>Второй уровень</a:t>
            </a:r>
          </a:p>
          <a:p>
            <a:pPr lvl="2"/>
            <a:r>
              <a:rPr lang="ru-RU" noProof="0"/>
              <a:t>Третий уровень</a:t>
            </a:r>
          </a:p>
          <a:p>
            <a:pPr lvl="3"/>
            <a:r>
              <a:rPr lang="ru-RU" noProof="0"/>
              <a:t>Четвертый уровень</a:t>
            </a:r>
          </a:p>
          <a:p>
            <a:pPr lvl="4"/>
            <a:r>
              <a:rPr lang="ru-RU" noProof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noProof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0B0214-C026-441D-B889-13A84B2F63E5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0922681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0B0214-C026-441D-B889-13A84B2F63E5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216795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0B0214-C026-441D-B889-13A84B2F63E5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854437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0B0214-C026-441D-B889-13A84B2F63E5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49928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0B0214-C026-441D-B889-13A84B2F63E5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2597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0B0214-C026-441D-B889-13A84B2F63E5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07690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0B0214-C026-441D-B889-13A84B2F63E5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24221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0B0214-C026-441D-B889-13A84B2F63E5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796801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0B0214-C026-441D-B889-13A84B2F63E5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649556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Название и содержани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Рисунок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2946" y="0"/>
            <a:ext cx="6098946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4" name="Текст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5286196"/>
            <a:ext cx="4179375" cy="356462"/>
          </a:xfrm>
        </p:spPr>
        <p:txBody>
          <a:bodyPr lIns="0" rIns="0" rtlCol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/>
              <a:t>Место для подзаголовка</a:t>
            </a:r>
          </a:p>
        </p:txBody>
      </p:sp>
      <p:sp>
        <p:nvSpPr>
          <p:cNvPr id="5" name="Заголовок 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2715790"/>
            <a:ext cx="4179376" cy="2387600"/>
          </a:xfrm>
        </p:spPr>
        <p:txBody>
          <a:bodyPr lIns="0" rIns="0" rtlCol="0" anchor="b">
            <a:normAutofit/>
          </a:bodyPr>
          <a:lstStyle>
            <a:lvl1pPr algn="r">
              <a:lnSpc>
                <a:spcPct val="95000"/>
              </a:lnSpc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cxnSp>
        <p:nvCxnSpPr>
          <p:cNvPr id="7" name="Прямая соединительная линия 6">
            <a:extLst>
              <a:ext uri="{FF2B5EF4-FFF2-40B4-BE49-F238E27FC236}">
                <a16:creationId xmlns:a16="http://schemas.microsoft.com/office/drawing/2014/main" id="{ED7A90A1-A930-7E45-A0C6-7B528BC17B68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22892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-разделитель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Рисунок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1215342"/>
            <a:ext cx="5822209" cy="4427316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10" name="Текст 2">
            <a:extLst>
              <a:ext uri="{FF2B5EF4-FFF2-40B4-BE49-F238E27FC236}">
                <a16:creationId xmlns:a16="http://schemas.microsoft.com/office/drawing/2014/main" id="{01B97752-63E3-7E41-86AA-8084AC3E48D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5286196"/>
            <a:ext cx="4179375" cy="356462"/>
          </a:xfrm>
        </p:spPr>
        <p:txBody>
          <a:bodyPr lIns="0" rIns="0" rtlCol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/>
              <a:t>Место для подзаголовка</a:t>
            </a:r>
          </a:p>
        </p:txBody>
      </p:sp>
      <p:sp>
        <p:nvSpPr>
          <p:cNvPr id="11" name="Заголовок 1">
            <a:extLst>
              <a:ext uri="{FF2B5EF4-FFF2-40B4-BE49-F238E27FC236}">
                <a16:creationId xmlns:a16="http://schemas.microsoft.com/office/drawing/2014/main" id="{B45521CA-473D-274E-A252-50E49A3EF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2715790"/>
            <a:ext cx="4179376" cy="2387600"/>
          </a:xfrm>
        </p:spPr>
        <p:txBody>
          <a:bodyPr lIns="0" rIns="0" rtlCol="0" anchor="b">
            <a:normAutofit/>
          </a:bodyPr>
          <a:lstStyle>
            <a:lvl1pPr algn="r">
              <a:lnSpc>
                <a:spcPct val="95000"/>
              </a:lnSpc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E71328B3-338C-BB43-A9F5-AACCE2E54E86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6695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-разделитель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Рисунок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1928264"/>
            <a:ext cx="5822209" cy="4427316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10" name="Текст 2">
            <a:extLst>
              <a:ext uri="{FF2B5EF4-FFF2-40B4-BE49-F238E27FC236}">
                <a16:creationId xmlns:a16="http://schemas.microsoft.com/office/drawing/2014/main" id="{01B97752-63E3-7E41-86AA-8084AC3E48D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4498670"/>
            <a:ext cx="4179375" cy="356462"/>
          </a:xfrm>
        </p:spPr>
        <p:txBody>
          <a:bodyPr lIns="0" rIns="0" rtlCol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/>
              <a:t>Место для подзаголовка</a:t>
            </a:r>
          </a:p>
        </p:txBody>
      </p:sp>
      <p:sp>
        <p:nvSpPr>
          <p:cNvPr id="11" name="Заголовок 1">
            <a:extLst>
              <a:ext uri="{FF2B5EF4-FFF2-40B4-BE49-F238E27FC236}">
                <a16:creationId xmlns:a16="http://schemas.microsoft.com/office/drawing/2014/main" id="{B45521CA-473D-274E-A252-50E49A3EF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1928264"/>
            <a:ext cx="4179376" cy="2387600"/>
          </a:xfrm>
        </p:spPr>
        <p:txBody>
          <a:bodyPr lIns="0" rIns="0" rtlCol="0" anchor="b">
            <a:normAutofit/>
          </a:bodyPr>
          <a:lstStyle>
            <a:lvl1pPr algn="r">
              <a:lnSpc>
                <a:spcPct val="95000"/>
              </a:lnSpc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cxnSp>
        <p:nvCxnSpPr>
          <p:cNvPr id="7" name="Прямая соединительная линия 6">
            <a:extLst>
              <a:ext uri="{FF2B5EF4-FFF2-40B4-BE49-F238E27FC236}">
                <a16:creationId xmlns:a16="http://schemas.microsoft.com/office/drawing/2014/main" id="{E327254B-5501-7248-A89F-42912B5A8BD2}"/>
              </a:ext>
            </a:extLst>
          </p:cNvPr>
          <p:cNvCxnSpPr>
            <a:cxnSpLocks/>
          </p:cNvCxnSpPr>
          <p:nvPr userDrawn="1"/>
        </p:nvCxnSpPr>
        <p:spPr>
          <a:xfrm>
            <a:off x="0" y="1405468"/>
            <a:ext cx="12192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70053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-разделитель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21" descr="Женщина на планшете ">
            <a:extLst>
              <a:ext uri="{FF2B5EF4-FFF2-40B4-BE49-F238E27FC236}">
                <a16:creationId xmlns:a16="http://schemas.microsoft.com/office/drawing/2014/main" id="{79F82B97-E9C9-C740-AE3A-A0BB4822DD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4487" y="0"/>
            <a:ext cx="11067514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Рисунок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124487" y="-1"/>
            <a:ext cx="11067514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4" name="Текст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 rtlCol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/>
              <a:t>Место для подзаголовка</a:t>
            </a:r>
          </a:p>
        </p:txBody>
      </p:sp>
      <p:sp>
        <p:nvSpPr>
          <p:cNvPr id="5" name="Заголовок 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rtlCol="0" anchor="b">
            <a:normAutofit/>
          </a:bodyPr>
          <a:lstStyle>
            <a:lvl1pPr algn="l">
              <a:lnSpc>
                <a:spcPct val="95000"/>
              </a:lnSpc>
              <a:defRPr sz="4800" b="0" i="0" cap="all" baseline="0">
                <a:solidFill>
                  <a:schemeClr val="bg1"/>
                </a:solidFill>
                <a:latin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6C4B436F-A511-A141-900B-BA20A19A1BCE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30879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-разделитель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21" descr="Женщина на планшете ">
            <a:extLst>
              <a:ext uri="{FF2B5EF4-FFF2-40B4-BE49-F238E27FC236}">
                <a16:creationId xmlns:a16="http://schemas.microsoft.com/office/drawing/2014/main" id="{79F82B97-E9C9-C740-AE3A-A0BB4822DD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1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Рисунок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4" name="Текст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 rtlCol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/>
              <a:t>Место для подзаголовка</a:t>
            </a:r>
          </a:p>
        </p:txBody>
      </p:sp>
      <p:sp>
        <p:nvSpPr>
          <p:cNvPr id="5" name="Заголовок 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rtlCol="0" anchor="b">
            <a:normAutofit/>
          </a:bodyPr>
          <a:lstStyle>
            <a:lvl1pPr algn="l">
              <a:lnSpc>
                <a:spcPct val="95000"/>
              </a:lnSpc>
              <a:defRPr sz="4800" b="0" i="0" cap="all" baseline="0">
                <a:solidFill>
                  <a:schemeClr val="bg1"/>
                </a:solidFill>
                <a:latin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4A57CAA2-2658-B441-A787-4B54C65D3BF1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12387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Содержание с / Подпись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Рисунок 8"/>
          <p:cNvSpPr>
            <a:spLocks noGrp="1"/>
          </p:cNvSpPr>
          <p:nvPr>
            <p:ph type="pic" sz="quarter" idx="10" hasCustomPrompt="1"/>
          </p:nvPr>
        </p:nvSpPr>
        <p:spPr>
          <a:xfrm>
            <a:off x="1524000" y="3482977"/>
            <a:ext cx="10668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 rtlCol="0"/>
          <a:lstStyle/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6" name="Текст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338806" y="339644"/>
            <a:ext cx="5014993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94020" y="339644"/>
            <a:ext cx="4179376" cy="2806512"/>
          </a:xfrm>
        </p:spPr>
        <p:txBody>
          <a:bodyPr lIns="0" rIns="0" rtlCol="0" anchor="ctr">
            <a:normAutofit/>
          </a:bodyPr>
          <a:lstStyle>
            <a:lvl1pPr algn="l">
              <a:lnSpc>
                <a:spcPct val="95000"/>
              </a:lnSpc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F2E583C8-CCA8-BB4A-B8AA-4ED85B62E67F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rgbClr val="0347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26650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ание с / Подпись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Рисунок 8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3482977"/>
            <a:ext cx="10668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 rtlCol="0"/>
          <a:lstStyle/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6" name="Текст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635662" y="339644"/>
            <a:ext cx="5014993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0856" y="339644"/>
            <a:ext cx="4179376" cy="2806512"/>
          </a:xfrm>
        </p:spPr>
        <p:txBody>
          <a:bodyPr lIns="0" rIns="0" rtlCol="0" anchor="ctr">
            <a:normAutofit/>
          </a:bodyPr>
          <a:lstStyle>
            <a:lvl1pPr algn="l">
              <a:lnSpc>
                <a:spcPct val="95000"/>
              </a:lnSpc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4C8C2B99-ED08-1F48-BE5D-40E40D09C7B7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rgbClr val="0347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8875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ание с / Подпись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Рисунок 8"/>
          <p:cNvSpPr>
            <a:spLocks noGrp="1"/>
          </p:cNvSpPr>
          <p:nvPr>
            <p:ph type="pic" sz="quarter" idx="10" hasCustomPrompt="1"/>
          </p:nvPr>
        </p:nvSpPr>
        <p:spPr>
          <a:xfrm>
            <a:off x="608843" y="3482977"/>
            <a:ext cx="10961177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 rtlCol="0"/>
          <a:lstStyle/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79B33817-49F3-B440-A271-466603AE1964}"/>
              </a:ext>
            </a:extLst>
          </p:cNvPr>
          <p:cNvCxnSpPr>
            <a:cxnSpLocks/>
          </p:cNvCxnSpPr>
          <p:nvPr userDrawn="1"/>
        </p:nvCxnSpPr>
        <p:spPr>
          <a:xfrm>
            <a:off x="0" y="421214"/>
            <a:ext cx="12192000" cy="0"/>
          </a:xfrm>
          <a:prstGeom prst="line">
            <a:avLst/>
          </a:prstGeom>
          <a:ln w="12700">
            <a:solidFill>
              <a:srgbClr val="0347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Текст 2">
            <a:extLst>
              <a:ext uri="{FF2B5EF4-FFF2-40B4-BE49-F238E27FC236}">
                <a16:creationId xmlns:a16="http://schemas.microsoft.com/office/drawing/2014/main" id="{8576316B-7498-2E42-9B52-88BF1C9DF40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67465" y="568512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451775DA-49A0-2F4D-9F21-5D20DA6BA9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8844" y="568512"/>
            <a:ext cx="4179376" cy="2806512"/>
          </a:xfrm>
        </p:spPr>
        <p:txBody>
          <a:bodyPr lIns="0" rIns="0" rtlCol="0" anchor="ctr">
            <a:normAutofit/>
          </a:bodyPr>
          <a:lstStyle>
            <a:lvl1pPr algn="l">
              <a:lnSpc>
                <a:spcPct val="95000"/>
              </a:lnSpc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4964562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ание с / Подпись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Рисунок 8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3482977"/>
            <a:ext cx="12192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 rtlCol="0"/>
          <a:lstStyle/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40C0F668-C1BA-A349-A542-9E54E73E8178}"/>
              </a:ext>
            </a:extLst>
          </p:cNvPr>
          <p:cNvCxnSpPr>
            <a:cxnSpLocks/>
          </p:cNvCxnSpPr>
          <p:nvPr userDrawn="1"/>
        </p:nvCxnSpPr>
        <p:spPr>
          <a:xfrm>
            <a:off x="4961621" y="339644"/>
            <a:ext cx="0" cy="2806512"/>
          </a:xfrm>
          <a:prstGeom prst="line">
            <a:avLst/>
          </a:prstGeom>
          <a:ln w="12700">
            <a:solidFill>
              <a:srgbClr val="0347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Текст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1244" y="339644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2623" y="339644"/>
            <a:ext cx="4179376" cy="2806512"/>
          </a:xfrm>
        </p:spPr>
        <p:txBody>
          <a:bodyPr lIns="0" rIns="0" rtlCol="0" anchor="ctr">
            <a:normAutofit/>
          </a:bodyPr>
          <a:lstStyle>
            <a:lvl1pPr algn="l">
              <a:lnSpc>
                <a:spcPct val="95000"/>
              </a:lnSpc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7803267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ание с / Подпись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Рисунок 8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3482977"/>
            <a:ext cx="12192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 rtlCol="0"/>
          <a:lstStyle/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6" name="Текст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1244" y="568512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2623" y="568512"/>
            <a:ext cx="4179376" cy="2806512"/>
          </a:xfrm>
        </p:spPr>
        <p:txBody>
          <a:bodyPr lIns="0" rIns="0" rtlCol="0" anchor="ctr">
            <a:normAutofit/>
          </a:bodyPr>
          <a:lstStyle>
            <a:lvl1pPr algn="l">
              <a:lnSpc>
                <a:spcPct val="95000"/>
              </a:lnSpc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cxnSp>
        <p:nvCxnSpPr>
          <p:cNvPr id="15" name="Прямая соединительная линия 14">
            <a:extLst>
              <a:ext uri="{FF2B5EF4-FFF2-40B4-BE49-F238E27FC236}">
                <a16:creationId xmlns:a16="http://schemas.microsoft.com/office/drawing/2014/main" id="{16414763-7D4F-994A-AAA9-7DC46C19D816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670651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5297685-73CC-42D2-9D06-274AC7253F78}" type="datetime1">
              <a:rPr lang="ru-RU" noProof="0" smtClean="0"/>
              <a:t>23.04.2025</a:t>
            </a:fld>
            <a:endParaRPr lang="ru-RU" noProof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5" name="Номер слайда 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1FEFF75-79D2-EE46-877B-299D1510E681}" type="slidenum">
              <a:rPr lang="ru-RU" noProof="0" smtClean="0"/>
              <a:t>‹#›</a:t>
            </a:fld>
            <a:endParaRPr lang="ru-RU" noProof="0"/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rtlCol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Название идет сюда</a:t>
            </a:r>
          </a:p>
        </p:txBody>
      </p: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бъект 2">
            <a:extLst>
              <a:ext uri="{FF2B5EF4-FFF2-40B4-BE49-F238E27FC236}">
                <a16:creationId xmlns:a16="http://schemas.microsoft.com/office/drawing/2014/main" id="{11B2D7F8-9505-6148-BEA2-27C4290FF6E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627321" y="2330824"/>
            <a:ext cx="4693727" cy="3846139"/>
          </a:xfrm>
        </p:spPr>
        <p:txBody>
          <a:bodyPr rtlCol="0"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2" name="Объект 3">
            <a:extLst>
              <a:ext uri="{FF2B5EF4-FFF2-40B4-BE49-F238E27FC236}">
                <a16:creationId xmlns:a16="http://schemas.microsoft.com/office/drawing/2014/main" id="{A9ADB053-F5D5-D34D-B6E3-A8AB7297F1F9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067963" y="2330824"/>
            <a:ext cx="4693727" cy="3846139"/>
          </a:xfrm>
        </p:spPr>
        <p:txBody>
          <a:bodyPr rtlCol="0"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4" name="Текст 2">
            <a:extLst>
              <a:ext uri="{FF2B5EF4-FFF2-40B4-BE49-F238E27FC236}">
                <a16:creationId xmlns:a16="http://schemas.microsoft.com/office/drawing/2014/main" id="{B75E12F7-C53F-EB47-8D86-3CE7D6B2A8FB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627322" y="1468740"/>
            <a:ext cx="4672156" cy="823912"/>
          </a:xfrm>
        </p:spPr>
        <p:txBody>
          <a:bodyPr rtlCol="0" anchor="b">
            <a:normAutofit/>
          </a:bodyPr>
          <a:lstStyle>
            <a:lvl1pPr marL="0" indent="0">
              <a:buNone/>
              <a:defRPr sz="2800" b="1">
                <a:latin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0C3895DE-E9F7-5A41-91A4-BC8DE509CFFC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067963" y="1468740"/>
            <a:ext cx="4695165" cy="823912"/>
          </a:xfrm>
        </p:spPr>
        <p:txBody>
          <a:bodyPr rtlCol="0" anchor="b">
            <a:normAutofit/>
          </a:bodyPr>
          <a:lstStyle>
            <a:lvl1pPr marL="0" indent="0">
              <a:buNone/>
              <a:defRPr sz="2800" b="1">
                <a:latin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</p:spTree>
    <p:extLst>
      <p:ext uri="{BB962C8B-B14F-4D97-AF65-F5344CB8AC3E}">
        <p14:creationId xmlns:p14="http://schemas.microsoft.com/office/powerpoint/2010/main" val="34207371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резентация Titl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Рисунок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93055" y="0"/>
            <a:ext cx="6098946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cxnSp>
        <p:nvCxnSpPr>
          <p:cNvPr id="3" name="Прямая соединительная линия 2">
            <a:extLst>
              <a:ext uri="{FF2B5EF4-FFF2-40B4-BE49-F238E27FC236}">
                <a16:creationId xmlns:a16="http://schemas.microsoft.com/office/drawing/2014/main" id="{A9525627-537D-D740-918D-FD8895672A9F}"/>
              </a:ext>
            </a:extLst>
          </p:cNvPr>
          <p:cNvCxnSpPr>
            <a:cxnSpLocks/>
          </p:cNvCxnSpPr>
          <p:nvPr userDrawn="1"/>
        </p:nvCxnSpPr>
        <p:spPr>
          <a:xfrm>
            <a:off x="0" y="1720312"/>
            <a:ext cx="609305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Текст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 rtlCol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/>
              <a:t>Место для подзаголовка</a:t>
            </a: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rtlCol="0" anchor="b">
            <a:normAutofit/>
          </a:bodyPr>
          <a:lstStyle>
            <a:lvl1pPr algn="l">
              <a:lnSpc>
                <a:spcPct val="95000"/>
              </a:lnSpc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8142492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F5A342B-2ABE-428D-AA56-B5C03A21032D}" type="datetime1">
              <a:rPr lang="ru-RU" noProof="0" smtClean="0"/>
              <a:t>23.04.2025</a:t>
            </a:fld>
            <a:endParaRPr lang="ru-RU" noProof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5" name="Номер слайда 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1FEFF75-79D2-EE46-877B-299D1510E681}" type="slidenum">
              <a:rPr lang="ru-RU" noProof="0" smtClean="0"/>
              <a:t>‹#›</a:t>
            </a:fld>
            <a:endParaRPr lang="ru-RU" noProof="0"/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0134369" cy="1002552"/>
          </a:xfrm>
        </p:spPr>
        <p:txBody>
          <a:bodyPr lIns="0" rIns="0" rtlCol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Название идет сюда</a:t>
            </a:r>
          </a:p>
        </p:txBody>
      </p: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бъект 2">
            <a:extLst>
              <a:ext uri="{FF2B5EF4-FFF2-40B4-BE49-F238E27FC236}">
                <a16:creationId xmlns:a16="http://schemas.microsoft.com/office/drawing/2014/main" id="{11B2D7F8-9505-6148-BEA2-27C4290FF6E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92623" y="2330824"/>
            <a:ext cx="4693727" cy="3846139"/>
          </a:xfrm>
        </p:spPr>
        <p:txBody>
          <a:bodyPr rtlCol="0"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2" name="Объект 3">
            <a:extLst>
              <a:ext uri="{FF2B5EF4-FFF2-40B4-BE49-F238E27FC236}">
                <a16:creationId xmlns:a16="http://schemas.microsoft.com/office/drawing/2014/main" id="{A9ADB053-F5D5-D34D-B6E3-A8AB7297F1F9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833265" y="2330824"/>
            <a:ext cx="4693727" cy="3846139"/>
          </a:xfrm>
        </p:spPr>
        <p:txBody>
          <a:bodyPr rtlCol="0"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4" name="Текст 2">
            <a:extLst>
              <a:ext uri="{FF2B5EF4-FFF2-40B4-BE49-F238E27FC236}">
                <a16:creationId xmlns:a16="http://schemas.microsoft.com/office/drawing/2014/main" id="{B75E12F7-C53F-EB47-8D86-3CE7D6B2A8FB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392624" y="1468740"/>
            <a:ext cx="4672156" cy="823912"/>
          </a:xfrm>
        </p:spPr>
        <p:txBody>
          <a:bodyPr rtlCol="0" anchor="b">
            <a:normAutofit/>
          </a:bodyPr>
          <a:lstStyle>
            <a:lvl1pPr marL="0" indent="0">
              <a:buNone/>
              <a:defRPr sz="2800" b="1">
                <a:latin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0C3895DE-E9F7-5A41-91A4-BC8DE509CFFC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5833265" y="1468740"/>
            <a:ext cx="4695165" cy="823912"/>
          </a:xfrm>
        </p:spPr>
        <p:txBody>
          <a:bodyPr rtlCol="0" anchor="b">
            <a:normAutofit/>
          </a:bodyPr>
          <a:lstStyle>
            <a:lvl1pPr marL="0" indent="0">
              <a:buNone/>
              <a:defRPr sz="2800" b="1">
                <a:latin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cxnSp>
        <p:nvCxnSpPr>
          <p:cNvPr id="17" name="Прямая соединительная линия 16">
            <a:extLst>
              <a:ext uri="{FF2B5EF4-FFF2-40B4-BE49-F238E27FC236}">
                <a16:creationId xmlns:a16="http://schemas.microsoft.com/office/drawing/2014/main" id="{E28CCA37-00BD-0A43-8647-67DD0510A7E3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rgbClr val="0347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919667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6140E08-9972-40DA-B28C-7B1B49726E04}" type="datetime1">
              <a:rPr lang="ru-RU" noProof="0" smtClean="0"/>
              <a:t>23.04.2025</a:t>
            </a:fld>
            <a:endParaRPr lang="ru-RU" noProof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5" name="Номер слайда 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1FEFF75-79D2-EE46-877B-299D1510E681}" type="slidenum">
              <a:rPr lang="ru-RU" noProof="0" smtClean="0"/>
              <a:t>‹#›</a:t>
            </a:fld>
            <a:endParaRPr lang="ru-RU" noProof="0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89CD5966-5C30-E943-A71E-F48460A377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rtlCol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Название идет сюда</a:t>
            </a:r>
          </a:p>
        </p:txBody>
      </p:sp>
      <p:sp>
        <p:nvSpPr>
          <p:cNvPr id="8" name="Объект 2">
            <a:extLst>
              <a:ext uri="{FF2B5EF4-FFF2-40B4-BE49-F238E27FC236}">
                <a16:creationId xmlns:a16="http://schemas.microsoft.com/office/drawing/2014/main" id="{CF969977-F5DB-3A45-9E9E-556F0938C059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92623" y="2330824"/>
            <a:ext cx="5181600" cy="3846139"/>
          </a:xfrm>
        </p:spPr>
        <p:txBody>
          <a:bodyPr rtlCol="0"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9" name="Объект 3">
            <a:extLst>
              <a:ext uri="{FF2B5EF4-FFF2-40B4-BE49-F238E27FC236}">
                <a16:creationId xmlns:a16="http://schemas.microsoft.com/office/drawing/2014/main" id="{36D6BBCB-7852-8449-BC02-C5471A775B24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200" y="2330824"/>
            <a:ext cx="5181600" cy="3846139"/>
          </a:xfrm>
        </p:spPr>
        <p:txBody>
          <a:bodyPr rtlCol="0"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0" name="Текст 2">
            <a:extLst>
              <a:ext uri="{FF2B5EF4-FFF2-40B4-BE49-F238E27FC236}">
                <a16:creationId xmlns:a16="http://schemas.microsoft.com/office/drawing/2014/main" id="{725055FA-EC63-034E-B383-78552FAEA37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392623" y="1468740"/>
            <a:ext cx="5157787" cy="823912"/>
          </a:xfrm>
        </p:spPr>
        <p:txBody>
          <a:bodyPr rtlCol="0" anchor="b">
            <a:normAutofit/>
          </a:bodyPr>
          <a:lstStyle>
            <a:lvl1pPr marL="0" indent="0">
              <a:buNone/>
              <a:defRPr sz="2800" b="1">
                <a:latin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163F1262-F0B7-5B4F-A1EE-7A2D9835E6EC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468740"/>
            <a:ext cx="5183188" cy="823912"/>
          </a:xfrm>
        </p:spPr>
        <p:txBody>
          <a:bodyPr rtlCol="0" anchor="b">
            <a:normAutofit/>
          </a:bodyPr>
          <a:lstStyle>
            <a:lvl1pPr marL="0" indent="0">
              <a:buNone/>
              <a:defRPr sz="2800" b="1">
                <a:latin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55F5877A-6F1B-5C4C-8792-78CDE344D0E0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581641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Рисунок 5">
            <a:extLst>
              <a:ext uri="{FF2B5EF4-FFF2-40B4-BE49-F238E27FC236}">
                <a16:creationId xmlns:a16="http://schemas.microsoft.com/office/drawing/2014/main" id="{C5233AE2-5078-C34D-8EAD-6F7B344F524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cxnSp>
        <p:nvCxnSpPr>
          <p:cNvPr id="14" name="Прямая соединительная линия 13">
            <a:extLst>
              <a:ext uri="{FF2B5EF4-FFF2-40B4-BE49-F238E27FC236}">
                <a16:creationId xmlns:a16="http://schemas.microsoft.com/office/drawing/2014/main" id="{24699EEF-FB75-1A46-B6B6-39CCF65A9EA4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Дата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6228BF9-229A-4E0C-85E4-D0B644D756D3}" type="datetime1">
              <a:rPr lang="ru-RU" noProof="0" smtClean="0"/>
              <a:t>23.04.2025</a:t>
            </a:fld>
            <a:endParaRPr lang="ru-RU" noProof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5" name="Номер слайда 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1FEFF75-79D2-EE46-877B-299D1510E681}" type="slidenum">
              <a:rPr lang="ru-RU" noProof="0" smtClean="0"/>
              <a:t>‹#›</a:t>
            </a:fld>
            <a:endParaRPr lang="ru-RU" noProof="0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89CD5966-5C30-E943-A71E-F48460A377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rtlCol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Название идет сюда</a:t>
            </a:r>
          </a:p>
        </p:txBody>
      </p:sp>
      <p:sp>
        <p:nvSpPr>
          <p:cNvPr id="8" name="Объект 2">
            <a:extLst>
              <a:ext uri="{FF2B5EF4-FFF2-40B4-BE49-F238E27FC236}">
                <a16:creationId xmlns:a16="http://schemas.microsoft.com/office/drawing/2014/main" id="{CF969977-F5DB-3A45-9E9E-556F0938C059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92623" y="2330824"/>
            <a:ext cx="5181600" cy="3846139"/>
          </a:xfrm>
        </p:spPr>
        <p:txBody>
          <a:bodyPr rtlCol="0"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9" name="Объект 3">
            <a:extLst>
              <a:ext uri="{FF2B5EF4-FFF2-40B4-BE49-F238E27FC236}">
                <a16:creationId xmlns:a16="http://schemas.microsoft.com/office/drawing/2014/main" id="{36D6BBCB-7852-8449-BC02-C5471A775B24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200" y="2330824"/>
            <a:ext cx="5181600" cy="3846139"/>
          </a:xfrm>
        </p:spPr>
        <p:txBody>
          <a:bodyPr rtlCol="0"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0" name="Текст 2">
            <a:extLst>
              <a:ext uri="{FF2B5EF4-FFF2-40B4-BE49-F238E27FC236}">
                <a16:creationId xmlns:a16="http://schemas.microsoft.com/office/drawing/2014/main" id="{725055FA-EC63-034E-B383-78552FAEA37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392623" y="1468740"/>
            <a:ext cx="5157787" cy="823912"/>
          </a:xfrm>
        </p:spPr>
        <p:txBody>
          <a:bodyPr rtlCol="0"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  <a:latin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163F1262-F0B7-5B4F-A1EE-7A2D9835E6EC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468740"/>
            <a:ext cx="5183188" cy="823912"/>
          </a:xfrm>
        </p:spPr>
        <p:txBody>
          <a:bodyPr rtlCol="0"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  <a:latin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55F5877A-6F1B-5C4C-8792-78CDE344D0E0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996902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Рисунок 5"/>
          <p:cNvSpPr>
            <a:spLocks noGrp="1"/>
          </p:cNvSpPr>
          <p:nvPr>
            <p:ph type="pic" sz="quarter" idx="10" hasCustomPrompt="1"/>
          </p:nvPr>
        </p:nvSpPr>
        <p:spPr>
          <a:xfrm>
            <a:off x="392623" y="588936"/>
            <a:ext cx="11432584" cy="5976637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rtlCol="0" anchor="ctr">
            <a:noAutofit/>
          </a:bodyPr>
          <a:lstStyle>
            <a:lvl1pPr algn="ctr">
              <a:defRPr sz="1600"/>
            </a:lvl1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2C41291C-383F-CF4B-AB8E-2B40741A62AF}"/>
              </a:ext>
            </a:extLst>
          </p:cNvPr>
          <p:cNvCxnSpPr>
            <a:cxnSpLocks/>
          </p:cNvCxnSpPr>
          <p:nvPr userDrawn="1"/>
        </p:nvCxnSpPr>
        <p:spPr>
          <a:xfrm>
            <a:off x="0" y="292426"/>
            <a:ext cx="12192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34C5937-11C0-4E5A-867C-7AB68EA53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207195771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Рисунок 5"/>
          <p:cNvSpPr>
            <a:spLocks noGrp="1"/>
          </p:cNvSpPr>
          <p:nvPr>
            <p:ph type="pic" sz="quarter" idx="10" hasCustomPrompt="1"/>
          </p:nvPr>
        </p:nvSpPr>
        <p:spPr>
          <a:xfrm>
            <a:off x="392623" y="292426"/>
            <a:ext cx="10219457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rtlCol="0" anchor="ctr">
            <a:noAutofit/>
          </a:bodyPr>
          <a:lstStyle>
            <a:lvl1pPr algn="ctr">
              <a:defRPr sz="1600"/>
            </a:lvl1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F516C013-C8E5-B44C-B6D6-DE71D0CC52C4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4E2D069-321B-434C-BB63-530EE51B6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91218354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Рисунок 5"/>
          <p:cNvSpPr>
            <a:spLocks noGrp="1"/>
          </p:cNvSpPr>
          <p:nvPr>
            <p:ph type="pic" sz="quarter" idx="10" hasCustomPrompt="1"/>
          </p:nvPr>
        </p:nvSpPr>
        <p:spPr>
          <a:xfrm>
            <a:off x="1134319" y="0"/>
            <a:ext cx="1105768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rtlCol="0" anchor="ctr">
            <a:noAutofit/>
          </a:bodyPr>
          <a:lstStyle>
            <a:lvl1pPr algn="ctr">
              <a:defRPr sz="1600"/>
            </a:lvl1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DCA0415B-CCA3-7142-BDAA-6DAC63FB634C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3040D77-4CF4-4BFB-9FFB-8C9746D39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424926477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Рисунок 5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rtlCol="0" anchor="ctr">
            <a:noAutofit/>
          </a:bodyPr>
          <a:lstStyle>
            <a:lvl1pPr algn="ctr">
              <a:defRPr sz="1600"/>
            </a:lvl1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cxnSp>
        <p:nvCxnSpPr>
          <p:cNvPr id="7" name="Прямая соединительная линия 6">
            <a:extLst>
              <a:ext uri="{FF2B5EF4-FFF2-40B4-BE49-F238E27FC236}">
                <a16:creationId xmlns:a16="http://schemas.microsoft.com/office/drawing/2014/main" id="{43A34E77-65E8-214A-93DD-907ECB950F42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9C15D6B-DF62-4A31-87F3-2084A6C59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364789345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Изображение и 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3345AF2-4042-48E7-9098-DD4902B1EA24}" type="datetime1">
              <a:rPr lang="ru-RU" noProof="0" smtClean="0"/>
              <a:t>23.04.2025</a:t>
            </a:fld>
            <a:endParaRPr lang="ru-RU" noProof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5" name="Номер слайда 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1FEFF75-79D2-EE46-877B-299D1510E681}" type="slidenum">
              <a:rPr lang="ru-RU" noProof="0" smtClean="0"/>
              <a:t>‹#›</a:t>
            </a:fld>
            <a:endParaRPr lang="ru-RU" noProof="0"/>
          </a:p>
        </p:txBody>
      </p:sp>
      <p:sp>
        <p:nvSpPr>
          <p:cNvPr id="6" name="Рисунок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93359" y="1"/>
            <a:ext cx="519864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 rtlCol="0"/>
          <a:lstStyle/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4890577" cy="1002552"/>
          </a:xfrm>
        </p:spPr>
        <p:txBody>
          <a:bodyPr lIns="0" rIns="0" rtlCol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Название идет сюда</a:t>
            </a:r>
          </a:p>
        </p:txBody>
      </p:sp>
      <p:sp>
        <p:nvSpPr>
          <p:cNvPr id="11" name="Текст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645581" y="1507066"/>
            <a:ext cx="4890578" cy="4849283"/>
          </a:xfrm>
        </p:spPr>
        <p:txBody>
          <a:bodyPr lIns="0" rIns="0" rtlCol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2B907ACF-A34F-FE4A-8511-B7FE12F69496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625705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Изображение и 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D69165F-BD3D-460D-860F-0F74E84DDA0E}" type="datetime1">
              <a:rPr lang="ru-RU" noProof="0" smtClean="0"/>
              <a:t>23.04.2025</a:t>
            </a:fld>
            <a:endParaRPr lang="ru-RU" noProof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5" name="Номер слайда 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1FEFF75-79D2-EE46-877B-299D1510E681}" type="slidenum">
              <a:rPr lang="ru-RU" noProof="0" smtClean="0"/>
              <a:t>‹#›</a:t>
            </a:fld>
            <a:endParaRPr lang="ru-RU" noProof="0"/>
          </a:p>
        </p:txBody>
      </p:sp>
      <p:sp>
        <p:nvSpPr>
          <p:cNvPr id="6" name="Рисунок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1"/>
            <a:ext cx="519864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 rtlCol="0"/>
          <a:lstStyle/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711877" y="339645"/>
            <a:ext cx="4890577" cy="1002552"/>
          </a:xfrm>
        </p:spPr>
        <p:txBody>
          <a:bodyPr lIns="0" rIns="0" rtlCol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Название идет сюда</a:t>
            </a:r>
          </a:p>
        </p:txBody>
      </p:sp>
      <p:sp>
        <p:nvSpPr>
          <p:cNvPr id="11" name="Текст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708797" y="1507066"/>
            <a:ext cx="4890578" cy="4849283"/>
          </a:xfrm>
        </p:spPr>
        <p:txBody>
          <a:bodyPr lIns="0" rIns="0" rtlCol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единительная линия 13">
            <a:extLst>
              <a:ext uri="{FF2B5EF4-FFF2-40B4-BE49-F238E27FC236}">
                <a16:creationId xmlns:a16="http://schemas.microsoft.com/office/drawing/2014/main" id="{834037ED-B73E-2946-8FAC-2803EA71C585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026729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Изображение и Content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Рисунок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134319" y="1"/>
            <a:ext cx="1105768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 rtlCol="0"/>
          <a:lstStyle/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698C656-0642-492C-8F5E-43972F54B1FB}" type="datetime1">
              <a:rPr lang="ru-RU" noProof="0" smtClean="0"/>
              <a:t>23.04.2025</a:t>
            </a:fld>
            <a:endParaRPr lang="ru-RU" noProof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5" name="Номер слайда 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1FEFF75-79D2-EE46-877B-299D1510E681}" type="slidenum">
              <a:rPr lang="ru-RU" noProof="0" smtClean="0"/>
              <a:t>‹#›</a:t>
            </a:fld>
            <a:endParaRPr lang="ru-RU" noProof="0"/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4890577" cy="1002552"/>
          </a:xfrm>
        </p:spPr>
        <p:txBody>
          <a:bodyPr lIns="0" rIns="0" rtlCol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Название идет сюда</a:t>
            </a:r>
          </a:p>
        </p:txBody>
      </p:sp>
      <p:sp>
        <p:nvSpPr>
          <p:cNvPr id="11" name="Текст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645581" y="1507066"/>
            <a:ext cx="4890578" cy="4849283"/>
          </a:xfrm>
        </p:spPr>
        <p:txBody>
          <a:bodyPr lIns="0" rIns="0" rtlCol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2B907ACF-A34F-FE4A-8511-B7FE12F69496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23944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резентация Title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Рисунок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134319" y="0"/>
            <a:ext cx="11057681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cxnSp>
        <p:nvCxnSpPr>
          <p:cNvPr id="3" name="Прямая соединительная линия 2">
            <a:extLst>
              <a:ext uri="{FF2B5EF4-FFF2-40B4-BE49-F238E27FC236}">
                <a16:creationId xmlns:a16="http://schemas.microsoft.com/office/drawing/2014/main" id="{A9525627-537D-D740-918D-FD8895672A9F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Текст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 rtlCol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/>
              <a:t>Место для подзаголовка</a:t>
            </a: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rtlCol="0" anchor="b">
            <a:normAutofit/>
          </a:bodyPr>
          <a:lstStyle>
            <a:lvl1pPr algn="l">
              <a:lnSpc>
                <a:spcPct val="95000"/>
              </a:lnSpc>
              <a:defRPr sz="4800" b="0" i="0" cap="all" baseline="0">
                <a:solidFill>
                  <a:schemeClr val="bg1"/>
                </a:solidFill>
                <a:latin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3756843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Изображение и 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Рисунок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" y="1"/>
            <a:ext cx="12192000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 rtlCol="0"/>
          <a:lstStyle/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16709B5-7994-4D0F-97A2-8C54659974B1}" type="datetime1">
              <a:rPr lang="ru-RU" noProof="0" smtClean="0"/>
              <a:t>23.04.2025</a:t>
            </a:fld>
            <a:endParaRPr lang="ru-RU" noProof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5" name="Номер слайда 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1FEFF75-79D2-EE46-877B-299D1510E681}" type="slidenum">
              <a:rPr lang="ru-RU" noProof="0" smtClean="0"/>
              <a:t>‹#›</a:t>
            </a:fld>
            <a:endParaRPr lang="ru-RU" noProof="0"/>
          </a:p>
        </p:txBody>
      </p: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D69E9592-D634-1947-B3FB-EB3B7F16FF28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Заголовок 1">
            <a:extLst>
              <a:ext uri="{FF2B5EF4-FFF2-40B4-BE49-F238E27FC236}">
                <a16:creationId xmlns:a16="http://schemas.microsoft.com/office/drawing/2014/main" id="{6D456EAF-F3B8-AF4A-90FF-4B0693C56A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4890577" cy="1002552"/>
          </a:xfrm>
        </p:spPr>
        <p:txBody>
          <a:bodyPr lIns="0" rIns="0" rtlCol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Название идет сюда</a:t>
            </a:r>
          </a:p>
        </p:txBody>
      </p:sp>
      <p:sp>
        <p:nvSpPr>
          <p:cNvPr id="15" name="Текст 10">
            <a:extLst>
              <a:ext uri="{FF2B5EF4-FFF2-40B4-BE49-F238E27FC236}">
                <a16:creationId xmlns:a16="http://schemas.microsoft.com/office/drawing/2014/main" id="{F7FB4ADF-1B3E-A442-B2C9-518CBE7637D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92624" y="1507066"/>
            <a:ext cx="4890578" cy="4849283"/>
          </a:xfrm>
        </p:spPr>
        <p:txBody>
          <a:bodyPr lIns="0" rIns="0" rtlCol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144899669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Изображение и Caption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Рисунок 5"/>
          <p:cNvSpPr>
            <a:spLocks noGrp="1"/>
          </p:cNvSpPr>
          <p:nvPr>
            <p:ph type="pic" sz="quarter" idx="10" hasCustomPrompt="1"/>
          </p:nvPr>
        </p:nvSpPr>
        <p:spPr>
          <a:xfrm>
            <a:off x="5445942" y="292426"/>
            <a:ext cx="6297515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rtlCol="0" anchor="ctr">
            <a:noAutofit/>
          </a:bodyPr>
          <a:lstStyle>
            <a:lvl1pPr algn="ctr">
              <a:defRPr sz="1600"/>
            </a:lvl1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5581" y="4418889"/>
            <a:ext cx="3289100" cy="637507"/>
          </a:xfrm>
        </p:spPr>
        <p:txBody>
          <a:bodyPr lIns="0" rIns="0" rtlCol="0" anchor="b">
            <a:noAutofit/>
          </a:bodyPr>
          <a:lstStyle>
            <a:lvl1pPr algn="l">
              <a:defRPr sz="4000" b="0" i="0" cap="all" baseline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ЗАГОЛОВОК </a:t>
            </a:r>
            <a:br>
              <a:rPr lang="ru-RU" noProof="0"/>
            </a:br>
            <a:r>
              <a:rPr lang="ru-RU" noProof="0"/>
              <a:t>МОЖНО РАЗМЕСТИТЬ ЗДЕСЬ</a:t>
            </a:r>
          </a:p>
        </p:txBody>
      </p:sp>
      <p:sp>
        <p:nvSpPr>
          <p:cNvPr id="10" name="Текст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645582" y="5080791"/>
            <a:ext cx="3289100" cy="1484783"/>
          </a:xfrm>
        </p:spPr>
        <p:txBody>
          <a:bodyPr lIns="0" rIns="0" rtlCol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776AC280-5A8D-B048-BECC-9C306F32508F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567641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Изображение и 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Рисунок 5"/>
          <p:cNvSpPr>
            <a:spLocks noGrp="1"/>
          </p:cNvSpPr>
          <p:nvPr>
            <p:ph type="pic" sz="quarter" idx="10" hasCustomPrompt="1"/>
          </p:nvPr>
        </p:nvSpPr>
        <p:spPr>
          <a:xfrm>
            <a:off x="346059" y="292426"/>
            <a:ext cx="6297515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rtlCol="0" anchor="ctr">
            <a:noAutofit/>
          </a:bodyPr>
          <a:lstStyle>
            <a:lvl1pPr algn="ctr">
              <a:defRPr sz="1600"/>
            </a:lvl1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313354" y="4418889"/>
            <a:ext cx="3289100" cy="637507"/>
          </a:xfrm>
        </p:spPr>
        <p:txBody>
          <a:bodyPr lIns="0" rIns="0" rtlCol="0" anchor="b">
            <a:noAutofit/>
          </a:bodyPr>
          <a:lstStyle>
            <a:lvl1pPr algn="l">
              <a:defRPr sz="4000" b="0" i="0" cap="all" baseline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ЗАГОЛОВОК </a:t>
            </a:r>
            <a:br>
              <a:rPr lang="ru-RU" noProof="0"/>
            </a:br>
            <a:r>
              <a:rPr lang="ru-RU" noProof="0"/>
              <a:t>МОЖНО РАЗМЕСТИТЬ ЗДЕСЬ</a:t>
            </a:r>
          </a:p>
        </p:txBody>
      </p:sp>
      <p:sp>
        <p:nvSpPr>
          <p:cNvPr id="10" name="Текст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13355" y="5080791"/>
            <a:ext cx="3289100" cy="1484783"/>
          </a:xfrm>
        </p:spPr>
        <p:txBody>
          <a:bodyPr lIns="0" rIns="0" rtlCol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B39C4094-208E-7E4A-848A-F76A1573073A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235500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Изображение и Capti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Рисунок 5"/>
          <p:cNvSpPr>
            <a:spLocks noGrp="1"/>
          </p:cNvSpPr>
          <p:nvPr>
            <p:ph type="pic" sz="quarter" idx="10" hasCustomPrompt="1"/>
          </p:nvPr>
        </p:nvSpPr>
        <p:spPr>
          <a:xfrm>
            <a:off x="5445942" y="292426"/>
            <a:ext cx="6297515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rtlCol="0" anchor="ctr">
            <a:noAutofit/>
          </a:bodyPr>
          <a:lstStyle>
            <a:lvl1pPr algn="ctr">
              <a:defRPr sz="1600"/>
            </a:lvl1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4418889"/>
            <a:ext cx="4609683" cy="637507"/>
          </a:xfrm>
        </p:spPr>
        <p:txBody>
          <a:bodyPr lIns="0" rIns="0" rtlCol="0" anchor="b">
            <a:noAutofit/>
          </a:bodyPr>
          <a:lstStyle>
            <a:lvl1pPr algn="l">
              <a:defRPr sz="4000" b="0" i="0" cap="all" baseline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НАЗВАНИЕ МОЖНО РАЗМЕСТИТЬ ЗДЕСЬ</a:t>
            </a:r>
          </a:p>
        </p:txBody>
      </p:sp>
      <p:sp>
        <p:nvSpPr>
          <p:cNvPr id="10" name="Текст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92622" y="5080791"/>
            <a:ext cx="4609683" cy="1484783"/>
          </a:xfrm>
        </p:spPr>
        <p:txBody>
          <a:bodyPr lIns="0" rIns="0" rtlCol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cxnSp>
        <p:nvCxnSpPr>
          <p:cNvPr id="7" name="Прямая соединительная линия 6">
            <a:extLst>
              <a:ext uri="{FF2B5EF4-FFF2-40B4-BE49-F238E27FC236}">
                <a16:creationId xmlns:a16="http://schemas.microsoft.com/office/drawing/2014/main" id="{8BE71BC7-72EE-294C-9A39-61A77EE295A0}"/>
              </a:ext>
            </a:extLst>
          </p:cNvPr>
          <p:cNvCxnSpPr>
            <a:cxnSpLocks/>
          </p:cNvCxnSpPr>
          <p:nvPr userDrawn="1"/>
        </p:nvCxnSpPr>
        <p:spPr>
          <a:xfrm>
            <a:off x="392623" y="5080791"/>
            <a:ext cx="4609683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173849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Изображение и Captio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Рисунок 5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rtlCol="0" anchor="ctr">
            <a:noAutofit/>
          </a:bodyPr>
          <a:lstStyle>
            <a:lvl1pPr algn="ctr">
              <a:defRPr sz="1600"/>
            </a:lvl1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5581" y="4418889"/>
            <a:ext cx="3289100" cy="637507"/>
          </a:xfrm>
        </p:spPr>
        <p:txBody>
          <a:bodyPr lIns="0" rIns="0" rtlCol="0" anchor="b">
            <a:noAutofit/>
          </a:bodyPr>
          <a:lstStyle>
            <a:lvl1pPr algn="l">
              <a:defRPr sz="4000" b="0" i="0" cap="all" baseline="0">
                <a:solidFill>
                  <a:schemeClr val="bg1"/>
                </a:solidFill>
                <a:latin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ЗАГОЛОВОК </a:t>
            </a:r>
            <a:br>
              <a:rPr lang="ru-RU" noProof="0"/>
            </a:br>
            <a:r>
              <a:rPr lang="ru-RU" noProof="0"/>
              <a:t>МОЖНО РАЗМЕСТИТЬ ЗДЕСЬ</a:t>
            </a:r>
          </a:p>
        </p:txBody>
      </p:sp>
      <p:sp>
        <p:nvSpPr>
          <p:cNvPr id="10" name="Текст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645582" y="5080791"/>
            <a:ext cx="3289100" cy="1484783"/>
          </a:xfrm>
        </p:spPr>
        <p:txBody>
          <a:bodyPr lIns="0" rIns="0" rtlCol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776AC280-5A8D-B048-BECC-9C306F32508F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890619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Изображение и Capti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Рисунок 5">
            <a:extLst>
              <a:ext uri="{FF2B5EF4-FFF2-40B4-BE49-F238E27FC236}">
                <a16:creationId xmlns:a16="http://schemas.microsoft.com/office/drawing/2014/main" id="{1F4417F7-7CDE-DF44-9B0E-AC44EE99BF4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rtlCol="0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3429000"/>
            <a:ext cx="4609683" cy="637507"/>
          </a:xfrm>
        </p:spPr>
        <p:txBody>
          <a:bodyPr lIns="0" rIns="0" rtlCol="0" anchor="b">
            <a:noAutofit/>
          </a:bodyPr>
          <a:lstStyle>
            <a:lvl1pPr algn="l">
              <a:defRPr sz="4000" b="0" i="0" cap="all" baseline="0">
                <a:solidFill>
                  <a:schemeClr val="bg1"/>
                </a:solidFill>
                <a:latin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НАЗВАНИЕ МОЖНО РАЗМЕСТИТЬ ЗДЕСЬ</a:t>
            </a:r>
          </a:p>
        </p:txBody>
      </p:sp>
      <p:sp>
        <p:nvSpPr>
          <p:cNvPr id="10" name="Текст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92622" y="4090902"/>
            <a:ext cx="4609683" cy="1484783"/>
          </a:xfrm>
        </p:spPr>
        <p:txBody>
          <a:bodyPr lIns="0" rIns="0" rtlCol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79F22032-BAB9-744C-B14E-54350BBD1C71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523809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бзор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fld id="{21289C5D-6620-460F-8B3E-1B6BEB83E49E}" type="datetime1">
              <a:rPr lang="ru-RU" noProof="0" smtClean="0"/>
              <a:t>23.04.2025</a:t>
            </a:fld>
            <a:endParaRPr lang="ru-RU" noProof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5" name="Номер слайда 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1FEFF75-79D2-EE46-877B-299D1510E681}" type="slidenum">
              <a:rPr lang="ru-RU" noProof="0" smtClean="0"/>
              <a:t>‹#›</a:t>
            </a:fld>
            <a:endParaRPr lang="ru-RU" noProof="0"/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339645"/>
            <a:ext cx="10219457" cy="1002552"/>
          </a:xfrm>
        </p:spPr>
        <p:txBody>
          <a:bodyPr lIns="0" rIns="0" rtlCol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Название идет сюда</a:t>
            </a:r>
          </a:p>
        </p:txBody>
      </p: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Прямоугольник: скругленные углы 16">
            <a:extLst>
              <a:ext uri="{FF2B5EF4-FFF2-40B4-BE49-F238E27FC236}">
                <a16:creationId xmlns:a16="http://schemas.microsoft.com/office/drawing/2014/main" id="{B3776AA3-9860-D247-8A43-85FD58FFFD43}"/>
              </a:ext>
            </a:extLst>
          </p:cNvPr>
          <p:cNvSpPr/>
          <p:nvPr/>
        </p:nvSpPr>
        <p:spPr>
          <a:xfrm>
            <a:off x="392622" y="229400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6" name="Рисунок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64682" y="2366353"/>
            <a:ext cx="369944" cy="368788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57" name="Прямоугольник: скругленные углы 16">
            <a:extLst>
              <a:ext uri="{FF2B5EF4-FFF2-40B4-BE49-F238E27FC236}">
                <a16:creationId xmlns:a16="http://schemas.microsoft.com/office/drawing/2014/main" id="{F5244B71-4557-B64C-8C28-456C7623AE5B}"/>
              </a:ext>
            </a:extLst>
          </p:cNvPr>
          <p:cNvSpPr/>
          <p:nvPr userDrawn="1"/>
        </p:nvSpPr>
        <p:spPr>
          <a:xfrm>
            <a:off x="392622" y="3519693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58" name="Рисунок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64682" y="3592038"/>
            <a:ext cx="369944" cy="368788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61" name="Прямоугольник: скругленные углы 16">
            <a:extLst>
              <a:ext uri="{FF2B5EF4-FFF2-40B4-BE49-F238E27FC236}">
                <a16:creationId xmlns:a16="http://schemas.microsoft.com/office/drawing/2014/main" id="{1A5F3004-02A9-1E43-A3E5-8ABCD5ED1A1C}"/>
              </a:ext>
            </a:extLst>
          </p:cNvPr>
          <p:cNvSpPr/>
          <p:nvPr userDrawn="1"/>
        </p:nvSpPr>
        <p:spPr>
          <a:xfrm>
            <a:off x="392622" y="4784289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62" name="Рисунок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64682" y="4856634"/>
            <a:ext cx="369944" cy="368788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98" name="Прямоугольник: скругленные углы 16">
            <a:extLst>
              <a:ext uri="{FF2B5EF4-FFF2-40B4-BE49-F238E27FC236}">
                <a16:creationId xmlns:a16="http://schemas.microsoft.com/office/drawing/2014/main" id="{491E125D-06D1-A343-A3C9-CBC63A66CDC0}"/>
              </a:ext>
            </a:extLst>
          </p:cNvPr>
          <p:cNvSpPr/>
          <p:nvPr userDrawn="1"/>
        </p:nvSpPr>
        <p:spPr>
          <a:xfrm>
            <a:off x="5605550" y="229400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99" name="Рисунок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5683052" y="2366353"/>
            <a:ext cx="369944" cy="368788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100" name="Прямоугольник: скругленные углы 16">
            <a:extLst>
              <a:ext uri="{FF2B5EF4-FFF2-40B4-BE49-F238E27FC236}">
                <a16:creationId xmlns:a16="http://schemas.microsoft.com/office/drawing/2014/main" id="{9DDF7684-5C6D-B344-A059-87C2BDD8657A}"/>
              </a:ext>
            </a:extLst>
          </p:cNvPr>
          <p:cNvSpPr/>
          <p:nvPr userDrawn="1"/>
        </p:nvSpPr>
        <p:spPr>
          <a:xfrm>
            <a:off x="5610992" y="3519693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01" name="Рисунок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5683052" y="3592038"/>
            <a:ext cx="369944" cy="368788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102" name="Прямоугольник: скругленные углы 16">
            <a:extLst>
              <a:ext uri="{FF2B5EF4-FFF2-40B4-BE49-F238E27FC236}">
                <a16:creationId xmlns:a16="http://schemas.microsoft.com/office/drawing/2014/main" id="{FE14D617-9285-9D4D-84E4-7BBD145B397E}"/>
              </a:ext>
            </a:extLst>
          </p:cNvPr>
          <p:cNvSpPr/>
          <p:nvPr userDrawn="1"/>
        </p:nvSpPr>
        <p:spPr>
          <a:xfrm>
            <a:off x="5610992" y="4784289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03" name="Рисунок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5683052" y="4856634"/>
            <a:ext cx="369944" cy="368788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107" name="Текст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222571" y="2512451"/>
            <a:ext cx="3995035" cy="426685"/>
          </a:xfrm>
        </p:spPr>
        <p:txBody>
          <a:bodyPr lIns="0" rIns="0" rtlCol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109" name="Текст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1222570" y="2265592"/>
            <a:ext cx="3995036" cy="365095"/>
          </a:xfrm>
        </p:spPr>
        <p:txBody>
          <a:bodyPr lIns="0" rtlCol="0" anchor="b">
            <a:noAutofit/>
          </a:bodyPr>
          <a:lstStyle>
            <a:lvl1pPr marL="0" indent="0">
              <a:buNone/>
              <a:defRPr sz="1800" b="1" cap="all" baseline="0">
                <a:latin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110" name="Текст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222571" y="3745506"/>
            <a:ext cx="3995035" cy="426685"/>
          </a:xfrm>
        </p:spPr>
        <p:txBody>
          <a:bodyPr lIns="0" rIns="0" rtlCol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111" name="Текст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1222570" y="3498647"/>
            <a:ext cx="3995036" cy="365095"/>
          </a:xfrm>
        </p:spPr>
        <p:txBody>
          <a:bodyPr lIns="0" rtlCol="0" anchor="b">
            <a:noAutofit/>
          </a:bodyPr>
          <a:lstStyle>
            <a:lvl1pPr marL="0" indent="0">
              <a:buNone/>
              <a:defRPr sz="1800" b="1" cap="all" baseline="0">
                <a:latin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112" name="Текст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22571" y="5006270"/>
            <a:ext cx="3995035" cy="426685"/>
          </a:xfrm>
        </p:spPr>
        <p:txBody>
          <a:bodyPr lIns="0" rIns="0" rtlCol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113" name="Текст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1222570" y="4759411"/>
            <a:ext cx="3995036" cy="365095"/>
          </a:xfrm>
        </p:spPr>
        <p:txBody>
          <a:bodyPr lIns="0" rtlCol="0" anchor="b">
            <a:noAutofit/>
          </a:bodyPr>
          <a:lstStyle>
            <a:lvl1pPr marL="0" indent="0">
              <a:buNone/>
              <a:defRPr sz="1800" b="1" cap="all" baseline="0">
                <a:latin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124" name="Текст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500441" y="2512451"/>
            <a:ext cx="3995035" cy="426685"/>
          </a:xfrm>
        </p:spPr>
        <p:txBody>
          <a:bodyPr lIns="0" rIns="0" rtlCol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125" name="Текст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 hasCustomPrompt="1"/>
          </p:nvPr>
        </p:nvSpPr>
        <p:spPr>
          <a:xfrm>
            <a:off x="6500441" y="2265592"/>
            <a:ext cx="3995036" cy="365095"/>
          </a:xfrm>
        </p:spPr>
        <p:txBody>
          <a:bodyPr lIns="0" rtlCol="0" anchor="b">
            <a:noAutofit/>
          </a:bodyPr>
          <a:lstStyle>
            <a:lvl1pPr marL="0" indent="0">
              <a:buNone/>
              <a:defRPr sz="1800" b="1" cap="all" baseline="0">
                <a:latin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126" name="Текст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500441" y="3745506"/>
            <a:ext cx="3995035" cy="426685"/>
          </a:xfrm>
        </p:spPr>
        <p:txBody>
          <a:bodyPr lIns="0" rIns="0" rtlCol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127" name="Текст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 hasCustomPrompt="1"/>
          </p:nvPr>
        </p:nvSpPr>
        <p:spPr>
          <a:xfrm>
            <a:off x="6500441" y="3498647"/>
            <a:ext cx="3995036" cy="365095"/>
          </a:xfrm>
        </p:spPr>
        <p:txBody>
          <a:bodyPr lIns="0" rtlCol="0" anchor="b">
            <a:noAutofit/>
          </a:bodyPr>
          <a:lstStyle>
            <a:lvl1pPr marL="0" indent="0">
              <a:buNone/>
              <a:defRPr sz="1800" b="1" cap="all" baseline="0">
                <a:latin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128" name="Текст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500441" y="5006270"/>
            <a:ext cx="3995035" cy="426685"/>
          </a:xfrm>
        </p:spPr>
        <p:txBody>
          <a:bodyPr lIns="0" rIns="0" rtlCol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129" name="Текст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 hasCustomPrompt="1"/>
          </p:nvPr>
        </p:nvSpPr>
        <p:spPr>
          <a:xfrm>
            <a:off x="6500441" y="4759411"/>
            <a:ext cx="3995036" cy="365095"/>
          </a:xfrm>
        </p:spPr>
        <p:txBody>
          <a:bodyPr lIns="0" rtlCol="0" anchor="b">
            <a:noAutofit/>
          </a:bodyPr>
          <a:lstStyle>
            <a:lvl1pPr marL="0" indent="0">
              <a:buNone/>
              <a:defRPr sz="1800" b="1" cap="all" baseline="0">
                <a:latin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cxnSp>
        <p:nvCxnSpPr>
          <p:cNvPr id="42" name="Прямая соединительная линия 41">
            <a:extLst>
              <a:ext uri="{FF2B5EF4-FFF2-40B4-BE49-F238E27FC236}">
                <a16:creationId xmlns:a16="http://schemas.microsoft.com/office/drawing/2014/main" id="{58A232C0-1AC5-164D-B8B6-CC8F07CF2E21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83075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бзор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fld id="{D933A487-6B02-4E2A-AC25-09CBE6310120}" type="datetime1">
              <a:rPr lang="ru-RU" noProof="0" smtClean="0"/>
              <a:t>23.04.2025</a:t>
            </a:fld>
            <a:endParaRPr lang="ru-RU" noProof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5" name="Номер слайда 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1FEFF75-79D2-EE46-877B-299D1510E681}" type="slidenum">
              <a:rPr lang="ru-RU" noProof="0" smtClean="0"/>
              <a:t>‹#›</a:t>
            </a:fld>
            <a:endParaRPr lang="ru-RU" noProof="0"/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rtlCol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Название идет сюда</a:t>
            </a:r>
          </a:p>
        </p:txBody>
      </p: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единительная линия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Прямоугольник: скругленные углы 16">
            <a:extLst>
              <a:ext uri="{FF2B5EF4-FFF2-40B4-BE49-F238E27FC236}">
                <a16:creationId xmlns:a16="http://schemas.microsoft.com/office/drawing/2014/main" id="{B3776AA3-9860-D247-8A43-85FD58FFFD43}"/>
              </a:ext>
            </a:extLst>
          </p:cNvPr>
          <p:cNvSpPr/>
          <p:nvPr/>
        </p:nvSpPr>
        <p:spPr>
          <a:xfrm>
            <a:off x="392623" y="2356447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6" name="Рисунок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64683" y="2428792"/>
            <a:ext cx="369944" cy="368788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57" name="Прямоугольник: скругленные углы 16">
            <a:extLst>
              <a:ext uri="{FF2B5EF4-FFF2-40B4-BE49-F238E27FC236}">
                <a16:creationId xmlns:a16="http://schemas.microsoft.com/office/drawing/2014/main" id="{F5244B71-4557-B64C-8C28-456C7623AE5B}"/>
              </a:ext>
            </a:extLst>
          </p:cNvPr>
          <p:cNvSpPr/>
          <p:nvPr userDrawn="1"/>
        </p:nvSpPr>
        <p:spPr>
          <a:xfrm>
            <a:off x="392623" y="3582132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58" name="Рисунок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64683" y="3654477"/>
            <a:ext cx="369944" cy="368788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61" name="Прямоугольник: скругленные углы 16">
            <a:extLst>
              <a:ext uri="{FF2B5EF4-FFF2-40B4-BE49-F238E27FC236}">
                <a16:creationId xmlns:a16="http://schemas.microsoft.com/office/drawing/2014/main" id="{1A5F3004-02A9-1E43-A3E5-8ABCD5ED1A1C}"/>
              </a:ext>
            </a:extLst>
          </p:cNvPr>
          <p:cNvSpPr/>
          <p:nvPr userDrawn="1"/>
        </p:nvSpPr>
        <p:spPr>
          <a:xfrm>
            <a:off x="392623" y="484672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62" name="Рисунок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64683" y="4919073"/>
            <a:ext cx="369944" cy="368788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98" name="Прямоугольник: скругленные углы 16">
            <a:extLst>
              <a:ext uri="{FF2B5EF4-FFF2-40B4-BE49-F238E27FC236}">
                <a16:creationId xmlns:a16="http://schemas.microsoft.com/office/drawing/2014/main" id="{491E125D-06D1-A343-A3C9-CBC63A66CDC0}"/>
              </a:ext>
            </a:extLst>
          </p:cNvPr>
          <p:cNvSpPr/>
          <p:nvPr userDrawn="1"/>
        </p:nvSpPr>
        <p:spPr>
          <a:xfrm>
            <a:off x="6472581" y="2356447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99" name="Рисунок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6544641" y="2428792"/>
            <a:ext cx="369944" cy="368788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100" name="Прямоугольник: скругленные углы 16">
            <a:extLst>
              <a:ext uri="{FF2B5EF4-FFF2-40B4-BE49-F238E27FC236}">
                <a16:creationId xmlns:a16="http://schemas.microsoft.com/office/drawing/2014/main" id="{9DDF7684-5C6D-B344-A059-87C2BDD8657A}"/>
              </a:ext>
            </a:extLst>
          </p:cNvPr>
          <p:cNvSpPr/>
          <p:nvPr userDrawn="1"/>
        </p:nvSpPr>
        <p:spPr>
          <a:xfrm>
            <a:off x="6472581" y="3582132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01" name="Рисунок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544641" y="3654477"/>
            <a:ext cx="369944" cy="368788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102" name="Прямоугольник: скругленные углы 16">
            <a:extLst>
              <a:ext uri="{FF2B5EF4-FFF2-40B4-BE49-F238E27FC236}">
                <a16:creationId xmlns:a16="http://schemas.microsoft.com/office/drawing/2014/main" id="{FE14D617-9285-9D4D-84E4-7BBD145B397E}"/>
              </a:ext>
            </a:extLst>
          </p:cNvPr>
          <p:cNvSpPr/>
          <p:nvPr userDrawn="1"/>
        </p:nvSpPr>
        <p:spPr>
          <a:xfrm>
            <a:off x="6472581" y="484672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03" name="Рисунок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6544641" y="4919073"/>
            <a:ext cx="369944" cy="368788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107" name="Текст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213862" y="2574890"/>
            <a:ext cx="4411704" cy="365077"/>
          </a:xfrm>
        </p:spPr>
        <p:txBody>
          <a:bodyPr lIns="0" rIns="0" rtlCol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109" name="Текст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1213862" y="2328032"/>
            <a:ext cx="4411705" cy="312380"/>
          </a:xfrm>
        </p:spPr>
        <p:txBody>
          <a:bodyPr lIns="0" rtlCol="0" anchor="b">
            <a:noAutofit/>
          </a:bodyPr>
          <a:lstStyle>
            <a:lvl1pPr marL="0" indent="0">
              <a:buNone/>
              <a:defRPr sz="1800" b="1" cap="all" baseline="0">
                <a:latin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110" name="Текст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213862" y="3807945"/>
            <a:ext cx="4411704" cy="365077"/>
          </a:xfrm>
        </p:spPr>
        <p:txBody>
          <a:bodyPr lIns="0" rIns="0" rtlCol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111" name="Текст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1213862" y="3561087"/>
            <a:ext cx="4411705" cy="312380"/>
          </a:xfrm>
        </p:spPr>
        <p:txBody>
          <a:bodyPr lIns="0" rtlCol="0" anchor="b">
            <a:noAutofit/>
          </a:bodyPr>
          <a:lstStyle>
            <a:lvl1pPr marL="0" indent="0">
              <a:buNone/>
              <a:defRPr sz="1800" b="1" cap="all" baseline="0">
                <a:latin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112" name="Текст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13862" y="5068709"/>
            <a:ext cx="4411704" cy="365077"/>
          </a:xfrm>
        </p:spPr>
        <p:txBody>
          <a:bodyPr lIns="0" rIns="0" rtlCol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113" name="Текст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1213862" y="4821851"/>
            <a:ext cx="4411705" cy="312380"/>
          </a:xfrm>
        </p:spPr>
        <p:txBody>
          <a:bodyPr lIns="0" rtlCol="0" anchor="b">
            <a:noAutofit/>
          </a:bodyPr>
          <a:lstStyle>
            <a:lvl1pPr marL="0" indent="0">
              <a:buNone/>
              <a:defRPr sz="1800" b="1" cap="all" baseline="0">
                <a:latin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124" name="Текст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358765" y="2574890"/>
            <a:ext cx="4411704" cy="365077"/>
          </a:xfrm>
        </p:spPr>
        <p:txBody>
          <a:bodyPr lIns="0" rIns="0" rtlCol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125" name="Текст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 hasCustomPrompt="1"/>
          </p:nvPr>
        </p:nvSpPr>
        <p:spPr>
          <a:xfrm>
            <a:off x="7358764" y="2328032"/>
            <a:ext cx="4411705" cy="312380"/>
          </a:xfrm>
        </p:spPr>
        <p:txBody>
          <a:bodyPr lIns="0" rtlCol="0" anchor="b">
            <a:noAutofit/>
          </a:bodyPr>
          <a:lstStyle>
            <a:lvl1pPr marL="0" indent="0">
              <a:buNone/>
              <a:defRPr sz="1800" b="1" cap="all" baseline="0">
                <a:latin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126" name="Текст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358765" y="3807945"/>
            <a:ext cx="4411704" cy="365077"/>
          </a:xfrm>
        </p:spPr>
        <p:txBody>
          <a:bodyPr lIns="0" rIns="0" rtlCol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127" name="Текст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 hasCustomPrompt="1"/>
          </p:nvPr>
        </p:nvSpPr>
        <p:spPr>
          <a:xfrm>
            <a:off x="7358764" y="3561087"/>
            <a:ext cx="4411705" cy="312380"/>
          </a:xfrm>
        </p:spPr>
        <p:txBody>
          <a:bodyPr lIns="0" rtlCol="0" anchor="b">
            <a:noAutofit/>
          </a:bodyPr>
          <a:lstStyle>
            <a:lvl1pPr marL="0" indent="0">
              <a:buNone/>
              <a:defRPr sz="1800" b="1" cap="all" baseline="0">
                <a:latin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128" name="Текст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358765" y="5068709"/>
            <a:ext cx="4411704" cy="365077"/>
          </a:xfrm>
        </p:spPr>
        <p:txBody>
          <a:bodyPr lIns="0" rIns="0" rtlCol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129" name="Текст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 hasCustomPrompt="1"/>
          </p:nvPr>
        </p:nvSpPr>
        <p:spPr>
          <a:xfrm>
            <a:off x="7358764" y="4821851"/>
            <a:ext cx="4411705" cy="312380"/>
          </a:xfrm>
        </p:spPr>
        <p:txBody>
          <a:bodyPr lIns="0" rtlCol="0" anchor="b">
            <a:noAutofit/>
          </a:bodyPr>
          <a:lstStyle>
            <a:lvl1pPr marL="0" indent="0">
              <a:buNone/>
              <a:defRPr sz="1800" b="1" cap="all" baseline="0">
                <a:latin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</p:spTree>
    <p:extLst>
      <p:ext uri="{BB962C8B-B14F-4D97-AF65-F5344CB8AC3E}">
        <p14:creationId xmlns:p14="http://schemas.microsoft.com/office/powerpoint/2010/main" val="284402679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бзор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Рисунок 5">
            <a:extLst>
              <a:ext uri="{FF2B5EF4-FFF2-40B4-BE49-F238E27FC236}">
                <a16:creationId xmlns:a16="http://schemas.microsoft.com/office/drawing/2014/main" id="{D2B2CC15-A5D6-7646-B184-255F86FB708E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rtlCol="0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D18DDB42-D9E9-409F-98E0-BF787839D0E8}" type="datetime1">
              <a:rPr lang="ru-RU" noProof="0" smtClean="0"/>
              <a:t>23.04.2025</a:t>
            </a:fld>
            <a:endParaRPr lang="ru-RU" noProof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endParaRPr lang="ru-RU" noProof="0"/>
          </a:p>
        </p:txBody>
      </p:sp>
      <p:sp>
        <p:nvSpPr>
          <p:cNvPr id="5" name="Номер слайда 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31FEFF75-79D2-EE46-877B-299D1510E681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10113030" cy="1002552"/>
          </a:xfrm>
        </p:spPr>
        <p:txBody>
          <a:bodyPr lIns="0" rIns="0" rtlCol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Название идет сюда</a:t>
            </a:r>
          </a:p>
        </p:txBody>
      </p: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Рисунок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730896" y="2366353"/>
            <a:ext cx="369944" cy="368788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58" name="Рисунок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730896" y="3592038"/>
            <a:ext cx="369944" cy="368788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62" name="Рисунок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730896" y="4856634"/>
            <a:ext cx="369944" cy="368788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99" name="Рисунок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6949266" y="2366353"/>
            <a:ext cx="369944" cy="368788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101" name="Рисунок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949266" y="3592038"/>
            <a:ext cx="369944" cy="368788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103" name="Рисунок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6949266" y="4856634"/>
            <a:ext cx="369944" cy="368788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107" name="Текст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488785" y="2512451"/>
            <a:ext cx="3995035" cy="426685"/>
          </a:xfrm>
        </p:spPr>
        <p:txBody>
          <a:bodyPr lIns="0" rIns="0" rtlCol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109" name="Текст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2488784" y="2265592"/>
            <a:ext cx="3995036" cy="365095"/>
          </a:xfrm>
        </p:spPr>
        <p:txBody>
          <a:bodyPr lIns="0" rtlCol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110" name="Текст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488785" y="3745506"/>
            <a:ext cx="3995035" cy="426685"/>
          </a:xfrm>
        </p:spPr>
        <p:txBody>
          <a:bodyPr lIns="0" rIns="0" rtlCol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111" name="Текст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2488784" y="3498647"/>
            <a:ext cx="3995036" cy="365095"/>
          </a:xfrm>
        </p:spPr>
        <p:txBody>
          <a:bodyPr lIns="0" rtlCol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112" name="Текст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488785" y="5006270"/>
            <a:ext cx="3995035" cy="426685"/>
          </a:xfrm>
        </p:spPr>
        <p:txBody>
          <a:bodyPr lIns="0" rIns="0" rtlCol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113" name="Текст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2488784" y="4759411"/>
            <a:ext cx="3995036" cy="365095"/>
          </a:xfrm>
        </p:spPr>
        <p:txBody>
          <a:bodyPr lIns="0" rtlCol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124" name="Текст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766655" y="2512451"/>
            <a:ext cx="3995035" cy="426685"/>
          </a:xfrm>
        </p:spPr>
        <p:txBody>
          <a:bodyPr lIns="0" rIns="0" rtlCol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125" name="Текст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 hasCustomPrompt="1"/>
          </p:nvPr>
        </p:nvSpPr>
        <p:spPr>
          <a:xfrm>
            <a:off x="7766655" y="2265592"/>
            <a:ext cx="3995036" cy="365095"/>
          </a:xfrm>
        </p:spPr>
        <p:txBody>
          <a:bodyPr lIns="0" rtlCol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126" name="Текст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766655" y="3745506"/>
            <a:ext cx="3995035" cy="426685"/>
          </a:xfrm>
        </p:spPr>
        <p:txBody>
          <a:bodyPr lIns="0" rIns="0" rtlCol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127" name="Текст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 hasCustomPrompt="1"/>
          </p:nvPr>
        </p:nvSpPr>
        <p:spPr>
          <a:xfrm>
            <a:off x="7766655" y="3498647"/>
            <a:ext cx="3995036" cy="365095"/>
          </a:xfrm>
        </p:spPr>
        <p:txBody>
          <a:bodyPr lIns="0" rtlCol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128" name="Текст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766655" y="5006270"/>
            <a:ext cx="3995035" cy="426685"/>
          </a:xfrm>
        </p:spPr>
        <p:txBody>
          <a:bodyPr lIns="0" rIns="0" rtlCol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129" name="Текст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 hasCustomPrompt="1"/>
          </p:nvPr>
        </p:nvSpPr>
        <p:spPr>
          <a:xfrm>
            <a:off x="7766655" y="4759411"/>
            <a:ext cx="3995036" cy="365095"/>
          </a:xfrm>
        </p:spPr>
        <p:txBody>
          <a:bodyPr lIns="0" rtlCol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cxnSp>
        <p:nvCxnSpPr>
          <p:cNvPr id="41" name="Прямая соединительная линия 40">
            <a:extLst>
              <a:ext uri="{FF2B5EF4-FFF2-40B4-BE49-F238E27FC236}">
                <a16:creationId xmlns:a16="http://schemas.microsoft.com/office/drawing/2014/main" id="{2D604C81-B013-4641-9B16-5E9ECBD30CBA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116817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бзор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Рисунок 5">
            <a:extLst>
              <a:ext uri="{FF2B5EF4-FFF2-40B4-BE49-F238E27FC236}">
                <a16:creationId xmlns:a16="http://schemas.microsoft.com/office/drawing/2014/main" id="{C76CA39F-4826-EC4A-B911-A0B38E489269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rtlCol="0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E6FE6032-4E9B-410A-826D-8859DB53BB58}" type="datetime1">
              <a:rPr lang="ru-RU" noProof="0" smtClean="0"/>
              <a:t>23.04.2025</a:t>
            </a:fld>
            <a:endParaRPr lang="ru-RU" noProof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endParaRPr lang="ru-RU" noProof="0"/>
          </a:p>
        </p:txBody>
      </p:sp>
      <p:sp>
        <p:nvSpPr>
          <p:cNvPr id="5" name="Номер слайда 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31FEFF75-79D2-EE46-877B-299D1510E681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rtlCol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Название идет сюда</a:t>
            </a:r>
          </a:p>
        </p:txBody>
      </p: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974810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единительная линия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2038081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Рисунок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64683" y="2215464"/>
            <a:ext cx="369944" cy="368788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58" name="Рисунок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64683" y="3441149"/>
            <a:ext cx="369944" cy="368788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62" name="Рисунок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64683" y="4705745"/>
            <a:ext cx="369944" cy="368788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99" name="Рисунок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6544641" y="2215464"/>
            <a:ext cx="369944" cy="368788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101" name="Рисунок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544641" y="3441149"/>
            <a:ext cx="369944" cy="368788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103" name="Рисунок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6544641" y="4705745"/>
            <a:ext cx="369944" cy="368788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107" name="Текст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213862" y="2361562"/>
            <a:ext cx="4411704" cy="365077"/>
          </a:xfrm>
        </p:spPr>
        <p:txBody>
          <a:bodyPr lIns="0" rIns="0" rtlCol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109" name="Текст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1213862" y="2114704"/>
            <a:ext cx="4411705" cy="312380"/>
          </a:xfrm>
        </p:spPr>
        <p:txBody>
          <a:bodyPr lIns="0" rtlCol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110" name="Текст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213862" y="3594617"/>
            <a:ext cx="4411704" cy="365077"/>
          </a:xfrm>
        </p:spPr>
        <p:txBody>
          <a:bodyPr lIns="0" rIns="0" rtlCol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111" name="Текст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1213862" y="3347759"/>
            <a:ext cx="4411705" cy="312380"/>
          </a:xfrm>
        </p:spPr>
        <p:txBody>
          <a:bodyPr lIns="0" rtlCol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112" name="Текст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13862" y="4855381"/>
            <a:ext cx="4411704" cy="365077"/>
          </a:xfrm>
        </p:spPr>
        <p:txBody>
          <a:bodyPr lIns="0" rIns="0" rtlCol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113" name="Текст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1213862" y="4608523"/>
            <a:ext cx="4411705" cy="312380"/>
          </a:xfrm>
        </p:spPr>
        <p:txBody>
          <a:bodyPr lIns="0" rtlCol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124" name="Текст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358765" y="2361562"/>
            <a:ext cx="4411704" cy="365077"/>
          </a:xfrm>
        </p:spPr>
        <p:txBody>
          <a:bodyPr lIns="0" rIns="0" rtlCol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125" name="Текст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 hasCustomPrompt="1"/>
          </p:nvPr>
        </p:nvSpPr>
        <p:spPr>
          <a:xfrm>
            <a:off x="7358764" y="2114704"/>
            <a:ext cx="4411705" cy="312380"/>
          </a:xfrm>
        </p:spPr>
        <p:txBody>
          <a:bodyPr lIns="0" rtlCol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126" name="Текст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358765" y="3594617"/>
            <a:ext cx="4411704" cy="365077"/>
          </a:xfrm>
        </p:spPr>
        <p:txBody>
          <a:bodyPr lIns="0" rIns="0" rtlCol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127" name="Текст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 hasCustomPrompt="1"/>
          </p:nvPr>
        </p:nvSpPr>
        <p:spPr>
          <a:xfrm>
            <a:off x="7358764" y="3347759"/>
            <a:ext cx="4411705" cy="312380"/>
          </a:xfrm>
        </p:spPr>
        <p:txBody>
          <a:bodyPr lIns="0" rtlCol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128" name="Текст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358765" y="4855381"/>
            <a:ext cx="4411704" cy="365077"/>
          </a:xfrm>
        </p:spPr>
        <p:txBody>
          <a:bodyPr lIns="0" rIns="0" rtlCol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129" name="Текст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 hasCustomPrompt="1"/>
          </p:nvPr>
        </p:nvSpPr>
        <p:spPr>
          <a:xfrm>
            <a:off x="7358764" y="4608523"/>
            <a:ext cx="4411705" cy="312380"/>
          </a:xfrm>
        </p:spPr>
        <p:txBody>
          <a:bodyPr lIns="0" rtlCol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cxnSp>
        <p:nvCxnSpPr>
          <p:cNvPr id="79" name="Прямая соединительная линия 78">
            <a:extLst>
              <a:ext uri="{FF2B5EF4-FFF2-40B4-BE49-F238E27FC236}">
                <a16:creationId xmlns:a16="http://schemas.microsoft.com/office/drawing/2014/main" id="{6AF7CBB0-F32C-B84C-AEEA-FA0944BBB865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9585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резентация Titl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Рисунок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1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4" name="Текст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 rtlCol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/>
              <a:t>Место для подзаголовка</a:t>
            </a:r>
          </a:p>
        </p:txBody>
      </p:sp>
      <p:sp>
        <p:nvSpPr>
          <p:cNvPr id="5" name="Заголовок 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rtlCol="0" anchor="b">
            <a:normAutofit/>
          </a:bodyPr>
          <a:lstStyle>
            <a:lvl1pPr algn="l">
              <a:lnSpc>
                <a:spcPct val="95000"/>
              </a:lnSpc>
              <a:defRPr sz="4800" b="0" i="0" cap="all" baseline="0">
                <a:solidFill>
                  <a:schemeClr val="bg1"/>
                </a:solidFill>
                <a:latin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cxnSp>
        <p:nvCxnSpPr>
          <p:cNvPr id="7" name="Прямая соединительная линия 6">
            <a:extLst>
              <a:ext uri="{FF2B5EF4-FFF2-40B4-BE49-F238E27FC236}">
                <a16:creationId xmlns:a16="http://schemas.microsoft.com/office/drawing/2014/main" id="{DB4FF4E3-951F-F040-800F-0DDAC2CCC507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5422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Заголовок и 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952265D-13AE-46C4-898B-A633C707D925}" type="datetime1">
              <a:rPr lang="ru-RU" noProof="0" smtClean="0"/>
              <a:t>23.04.2025</a:t>
            </a:fld>
            <a:endParaRPr lang="ru-RU" noProof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5" name="Номер слайда 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1FEFF75-79D2-EE46-877B-299D1510E681}" type="slidenum">
              <a:rPr lang="ru-RU" noProof="0" smtClean="0"/>
              <a:t>‹#›</a:t>
            </a:fld>
            <a:endParaRPr lang="ru-RU" noProof="0"/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rtlCol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Название идет сюда</a:t>
            </a:r>
          </a:p>
        </p:txBody>
      </p:sp>
      <p:sp>
        <p:nvSpPr>
          <p:cNvPr id="11" name="Текст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627322" y="1507066"/>
            <a:ext cx="10134371" cy="4849283"/>
          </a:xfrm>
        </p:spPr>
        <p:txBody>
          <a:bodyPr lIns="0" rIns="0" rtlCol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97903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8CF8255-5A40-4AFB-974A-36DE6DCE05D8}" type="datetime1">
              <a:rPr lang="ru-RU" noProof="0" smtClean="0"/>
              <a:t>23.04.2025</a:t>
            </a:fld>
            <a:endParaRPr lang="ru-RU" noProof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5" name="Номер слайда 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1FEFF75-79D2-EE46-877B-299D1510E681}" type="slidenum">
              <a:rPr lang="ru-RU" noProof="0" smtClean="0"/>
              <a:t>‹#›</a:t>
            </a:fld>
            <a:endParaRPr lang="ru-RU" noProof="0"/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0115219" cy="1002552"/>
          </a:xfrm>
        </p:spPr>
        <p:txBody>
          <a:bodyPr lIns="0" rIns="0" rtlCol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Название идет сюда</a:t>
            </a:r>
          </a:p>
        </p:txBody>
      </p:sp>
      <p:sp>
        <p:nvSpPr>
          <p:cNvPr id="11" name="Текст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92624" y="1507066"/>
            <a:ext cx="10115221" cy="4849283"/>
          </a:xfrm>
        </p:spPr>
        <p:txBody>
          <a:bodyPr lIns="0" rIns="0" rtlCol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2A21F7CE-A4E6-574A-B490-8FC432772886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25126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Название и содержани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CA63F1F-3CA3-4C99-BA98-C7ABFCCDCB25}" type="datetime1">
              <a:rPr lang="ru-RU" noProof="0" smtClean="0"/>
              <a:t>23.04.2025</a:t>
            </a:fld>
            <a:endParaRPr lang="ru-RU" noProof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5" name="Номер слайда 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1FEFF75-79D2-EE46-877B-299D1510E681}" type="slidenum">
              <a:rPr lang="ru-RU" noProof="0" smtClean="0"/>
              <a:t>‹#›</a:t>
            </a:fld>
            <a:endParaRPr lang="ru-RU" noProof="0"/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rtlCol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Название идет сюда</a:t>
            </a:r>
          </a:p>
        </p:txBody>
      </p:sp>
      <p:sp>
        <p:nvSpPr>
          <p:cNvPr id="11" name="Текст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92624" y="1507066"/>
            <a:ext cx="11369070" cy="4849283"/>
          </a:xfrm>
        </p:spPr>
        <p:txBody>
          <a:bodyPr lIns="0" rIns="0" rtlCol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единительная линия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5057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Название и содержани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Рисунок 5">
            <a:extLst>
              <a:ext uri="{FF2B5EF4-FFF2-40B4-BE49-F238E27FC236}">
                <a16:creationId xmlns:a16="http://schemas.microsoft.com/office/drawing/2014/main" id="{91DF7114-976E-3345-A7C4-77F951EA42C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763BE62-CF55-4850-BF96-D78034452FAA}" type="datetime1">
              <a:rPr lang="ru-RU" noProof="0" smtClean="0"/>
              <a:t>23.04.2025</a:t>
            </a:fld>
            <a:endParaRPr lang="ru-RU" noProof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5" name="Номер слайда 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1FEFF75-79D2-EE46-877B-299D1510E681}" type="slidenum">
              <a:rPr lang="ru-RU" noProof="0" smtClean="0"/>
              <a:t>‹#›</a:t>
            </a:fld>
            <a:endParaRPr lang="ru-RU" noProof="0"/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rtlCol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Название идет сюда</a:t>
            </a:r>
          </a:p>
        </p:txBody>
      </p:sp>
      <p:sp>
        <p:nvSpPr>
          <p:cNvPr id="11" name="Текст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627322" y="1507066"/>
            <a:ext cx="10134371" cy="4849283"/>
          </a:xfrm>
        </p:spPr>
        <p:txBody>
          <a:bodyPr lIns="0" rIns="0" rtlCol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8067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Название и содержани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Рисунок 5">
            <a:extLst>
              <a:ext uri="{FF2B5EF4-FFF2-40B4-BE49-F238E27FC236}">
                <a16:creationId xmlns:a16="http://schemas.microsoft.com/office/drawing/2014/main" id="{CCA2E80D-B045-2346-9C1F-70BFBD4AF7BA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5B1E99D-6A72-4AEF-B9EB-1D1831F89194}" type="datetime1">
              <a:rPr lang="ru-RU" noProof="0" smtClean="0"/>
              <a:t>23.04.2025</a:t>
            </a:fld>
            <a:endParaRPr lang="ru-RU" noProof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5" name="Номер слайда 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1FEFF75-79D2-EE46-877B-299D1510E681}" type="slidenum">
              <a:rPr lang="ru-RU" noProof="0" smtClean="0"/>
              <a:t>‹#›</a:t>
            </a:fld>
            <a:endParaRPr lang="ru-RU" noProof="0"/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rtlCol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Название идет сюда</a:t>
            </a:r>
          </a:p>
        </p:txBody>
      </p:sp>
      <p:sp>
        <p:nvSpPr>
          <p:cNvPr id="11" name="Текст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92624" y="1507066"/>
            <a:ext cx="11369070" cy="4849283"/>
          </a:xfrm>
        </p:spPr>
        <p:txBody>
          <a:bodyPr lIns="0" rIns="0" rtlCol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740B4699-8C04-D74B-BFAF-27221E81DEBB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3870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1902FA6-24E0-3C4A-8B7A-F529DB122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ru-RU" noProof="0"/>
              <a:t>Стиль образца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1845A71-C369-2A42-A14F-2BD1985F75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0870798-FB93-8742-9A92-FA7A241AFA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FFA63B1C-FFD7-4A09-BC1C-05ABB1E8857D}" type="datetime1">
              <a:rPr lang="ru-RU" noProof="0" smtClean="0"/>
              <a:t>23.04.2025</a:t>
            </a:fld>
            <a:endParaRPr lang="ru-RU" noProof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642A715-D537-DD4B-8BE6-1E573155F1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ru-RU" noProof="0"/>
          </a:p>
        </p:txBody>
      </p:sp>
      <p:sp>
        <p:nvSpPr>
          <p:cNvPr id="6" name="Номер слайда 5">
            <a:extLst>
              <a:ext uri="{FF2B5EF4-FFF2-40B4-BE49-F238E27FC236}">
                <a16:creationId xmlns:a16="http://schemas.microsoft.com/office/drawing/2014/main" id="{7FA9E735-B191-784C-98F7-65384DACA4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2C6627B-E4D5-2947-8E88-B84039729B99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234582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3" r:id="rId2"/>
    <p:sldLayoutId id="2147483670" r:id="rId3"/>
    <p:sldLayoutId id="2147483674" r:id="rId4"/>
    <p:sldLayoutId id="2147483661" r:id="rId5"/>
    <p:sldLayoutId id="2147483676" r:id="rId6"/>
    <p:sldLayoutId id="2147483675" r:id="rId7"/>
    <p:sldLayoutId id="2147483677" r:id="rId8"/>
    <p:sldLayoutId id="2147483678" r:id="rId9"/>
    <p:sldLayoutId id="2147483679" r:id="rId10"/>
    <p:sldLayoutId id="2147483681" r:id="rId11"/>
    <p:sldLayoutId id="2147483682" r:id="rId12"/>
    <p:sldLayoutId id="2147483686" r:id="rId13"/>
    <p:sldLayoutId id="2147483663" r:id="rId14"/>
    <p:sldLayoutId id="2147483683" r:id="rId15"/>
    <p:sldLayoutId id="2147483685" r:id="rId16"/>
    <p:sldLayoutId id="2147483684" r:id="rId17"/>
    <p:sldLayoutId id="2147483680" r:id="rId18"/>
    <p:sldLayoutId id="2147483691" r:id="rId19"/>
    <p:sldLayoutId id="2147483692" r:id="rId20"/>
    <p:sldLayoutId id="2147483693" r:id="rId21"/>
    <p:sldLayoutId id="2147483694" r:id="rId22"/>
    <p:sldLayoutId id="2147483688" r:id="rId23"/>
    <p:sldLayoutId id="2147483687" r:id="rId24"/>
    <p:sldLayoutId id="2147483689" r:id="rId25"/>
    <p:sldLayoutId id="2147483690" r:id="rId26"/>
    <p:sldLayoutId id="2147483695" r:id="rId27"/>
    <p:sldLayoutId id="2147483696" r:id="rId28"/>
    <p:sldLayoutId id="2147483697" r:id="rId29"/>
    <p:sldLayoutId id="2147483698" r:id="rId30"/>
    <p:sldLayoutId id="2147483667" r:id="rId31"/>
    <p:sldLayoutId id="2147483703" r:id="rId32"/>
    <p:sldLayoutId id="2147483704" r:id="rId33"/>
    <p:sldLayoutId id="2147483705" r:id="rId34"/>
    <p:sldLayoutId id="2147483706" r:id="rId35"/>
    <p:sldLayoutId id="2147483700" r:id="rId36"/>
    <p:sldLayoutId id="2147483699" r:id="rId37"/>
    <p:sldLayoutId id="2147483701" r:id="rId38"/>
    <p:sldLayoutId id="2147483702" r:id="rId3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9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21" descr="Женщина на планшете ">
            <a:extLst>
              <a:ext uri="{FF2B5EF4-FFF2-40B4-BE49-F238E27FC236}">
                <a16:creationId xmlns:a16="http://schemas.microsoft.com/office/drawing/2014/main" id="{DB20DB88-CBCC-9A4A-BA0A-4807E1B8E80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screen">
            <a:duotone>
              <a:prstClr val="black"/>
              <a:schemeClr val="accent3">
                <a:tint val="45000"/>
                <a:satMod val="400000"/>
              </a:schemeClr>
            </a:duotone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632" r="4632"/>
          <a:stretch/>
        </p:blipFill>
        <p:spPr>
          <a:xfrm>
            <a:off x="1134319" y="0"/>
            <a:ext cx="11057681" cy="6858000"/>
          </a:xfrm>
        </p:spPr>
      </p:pic>
      <p:sp>
        <p:nvSpPr>
          <p:cNvPr id="6" name="Текст 5">
            <a:extLst>
              <a:ext uri="{FF2B5EF4-FFF2-40B4-BE49-F238E27FC236}">
                <a16:creationId xmlns:a16="http://schemas.microsoft.com/office/drawing/2014/main" id="{348362CB-F41D-164B-BAC7-F91A6E68A2AC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524000" y="5286195"/>
            <a:ext cx="3604591" cy="359231"/>
          </a:xfrm>
        </p:spPr>
        <p:txBody>
          <a:bodyPr rtlCol="0"/>
          <a:lstStyle/>
          <a:p>
            <a:pPr rtl="0"/>
            <a:r>
              <a:rPr lang="ru-RU" dirty="0"/>
              <a:t>по госту СТО 1.701-2010</a:t>
            </a:r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99516ACA-375D-1140-8EDA-CE04AAC758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10243930" cy="2387600"/>
          </a:xfrm>
        </p:spPr>
        <p:txBody>
          <a:bodyPr rtlCol="0"/>
          <a:lstStyle/>
          <a:p>
            <a:pPr rtl="0"/>
            <a:r>
              <a:rPr lang="ru-RU" dirty="0"/>
              <a:t>Форматирование текстовых файлов</a:t>
            </a:r>
          </a:p>
        </p:txBody>
      </p:sp>
    </p:spTree>
    <p:extLst>
      <p:ext uri="{BB962C8B-B14F-4D97-AF65-F5344CB8AC3E}">
        <p14:creationId xmlns:p14="http://schemas.microsoft.com/office/powerpoint/2010/main" val="42858479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ru-RU" dirty="0"/>
              <a:t>Цель и задачи</a:t>
            </a:r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54E9E228-B02C-3941-B458-23CB2D67B47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27322" y="2391051"/>
            <a:ext cx="10134371" cy="3136071"/>
          </a:xfrm>
        </p:spPr>
        <p:txBody>
          <a:bodyPr rtlCol="0"/>
          <a:lstStyle/>
          <a:p>
            <a:pPr rtl="0">
              <a:lnSpc>
                <a:spcPct val="150000"/>
              </a:lnSpc>
            </a:pPr>
            <a:r>
              <a:rPr lang="ru-RU" sz="2000" dirty="0"/>
              <a:t>Для этого нужно</a:t>
            </a:r>
            <a:r>
              <a:rPr lang="en-US" sz="2000" dirty="0"/>
              <a:t>:</a:t>
            </a:r>
          </a:p>
          <a:p>
            <a:pPr marL="285750" indent="-285750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/>
              <a:t>Написание клиентской части</a:t>
            </a:r>
            <a:r>
              <a:rPr lang="en-US" sz="2000" dirty="0"/>
              <a:t>;</a:t>
            </a:r>
            <a:endParaRPr lang="ru-RU" sz="2000" dirty="0"/>
          </a:p>
          <a:p>
            <a:pPr marL="285750" indent="-285750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/>
              <a:t>Создание серверной части</a:t>
            </a:r>
            <a:r>
              <a:rPr lang="en-US" sz="2000" dirty="0"/>
              <a:t>;</a:t>
            </a:r>
            <a:endParaRPr lang="ru-RU" sz="2000" dirty="0"/>
          </a:p>
          <a:p>
            <a:pPr marL="285750" indent="-285750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/>
              <a:t>Создание функций обработки файла</a:t>
            </a:r>
            <a:r>
              <a:rPr lang="en-US" sz="2000" dirty="0"/>
              <a:t>;</a:t>
            </a:r>
            <a:endParaRPr lang="ru-RU" sz="2000" dirty="0"/>
          </a:p>
          <a:p>
            <a:pPr marL="285750" indent="-285750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/>
              <a:t>Презентация и документация.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endParaRPr lang="ru-RU" dirty="0"/>
          </a:p>
        </p:txBody>
      </p:sp>
      <p:sp>
        <p:nvSpPr>
          <p:cNvPr id="4" name="Текст 6">
            <a:extLst>
              <a:ext uri="{FF2B5EF4-FFF2-40B4-BE49-F238E27FC236}">
                <a16:creationId xmlns:a16="http://schemas.microsoft.com/office/drawing/2014/main" id="{CA9FAF6A-F52F-4891-859A-EF4A807915C6}"/>
              </a:ext>
            </a:extLst>
          </p:cNvPr>
          <p:cNvSpPr txBox="1">
            <a:spLocks/>
          </p:cNvSpPr>
          <p:nvPr/>
        </p:nvSpPr>
        <p:spPr>
          <a:xfrm>
            <a:off x="1627322" y="1545743"/>
            <a:ext cx="10134371" cy="407090"/>
          </a:xfrm>
          <a:prstGeom prst="rect">
            <a:avLst/>
          </a:prstGeom>
        </p:spPr>
        <p:txBody>
          <a:bodyPr vert="horz" lIns="0" tIns="45720" rIns="0" bIns="45720" rtlCol="0" anchor="t">
            <a:normAutofit fontScale="92500"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dirty="0"/>
              <a:t>РАЗРАБОТАТЬ НА С++ ПРИЛОЖЕНИЕ ДЛЯ ПК, ФОРМАТИРУЕЩЕЕ ФАЙЛЫ ПО ГОСТУ СТО 1.701-2010</a:t>
            </a:r>
            <a:r>
              <a:rPr lang="ru-RU" dirty="0"/>
              <a:t>.  </a:t>
            </a:r>
          </a:p>
        </p:txBody>
      </p:sp>
    </p:spTree>
    <p:extLst>
      <p:ext uri="{BB962C8B-B14F-4D97-AF65-F5344CB8AC3E}">
        <p14:creationId xmlns:p14="http://schemas.microsoft.com/office/powerpoint/2010/main" val="26252971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27" descr="Женщина работает в офисе поздно ночью">
            <a:extLst>
              <a:ext uri="{FF2B5EF4-FFF2-40B4-BE49-F238E27FC236}">
                <a16:creationId xmlns:a16="http://schemas.microsoft.com/office/drawing/2014/main" id="{B7E68695-0DB5-1946-B945-66E677B1128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duotone>
              <a:prstClr val="black"/>
              <a:schemeClr val="accent3">
                <a:tint val="45000"/>
                <a:satMod val="400000"/>
              </a:schemeClr>
            </a:duotone>
            <a:alphaModFix amt="2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3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4692" r="4692"/>
          <a:stretch/>
        </p:blipFill>
        <p:spPr/>
      </p:pic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48661" y="339645"/>
            <a:ext cx="5792663" cy="1002552"/>
          </a:xfrm>
        </p:spPr>
        <p:txBody>
          <a:bodyPr rtlCol="0"/>
          <a:lstStyle/>
          <a:p>
            <a:pPr rtl="0"/>
            <a:r>
              <a:rPr lang="ru-RU" dirty="0"/>
              <a:t>!Инструкция!</a:t>
            </a:r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54E9E228-B02C-3941-B458-23CB2D67B47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rtlCol="0" anchor="t">
            <a:normAutofit/>
          </a:bodyPr>
          <a:lstStyle/>
          <a:p>
            <a:pPr rtl="0">
              <a:lnSpc>
                <a:spcPct val="150000"/>
              </a:lnSpc>
            </a:pPr>
            <a:r>
              <a:rPr lang="ru-RU" sz="2000" dirty="0"/>
              <a:t>5 шагов и готово:</a:t>
            </a:r>
          </a:p>
          <a:p>
            <a:pPr marL="342900" indent="-342900" rtl="0">
              <a:lnSpc>
                <a:spcPct val="150000"/>
              </a:lnSpc>
              <a:buAutoNum type="arabicParenR"/>
            </a:pPr>
            <a:r>
              <a:rPr lang="ru-RU" sz="2000" dirty="0"/>
              <a:t>Загрузить файл;</a:t>
            </a:r>
          </a:p>
          <a:p>
            <a:pPr marL="342900" indent="-342900" rtl="0">
              <a:lnSpc>
                <a:spcPct val="150000"/>
              </a:lnSpc>
              <a:buAutoNum type="arabicParenR"/>
            </a:pPr>
            <a:r>
              <a:rPr lang="ru-RU" sz="2000" dirty="0"/>
              <a:t>Заполнить форму;</a:t>
            </a:r>
          </a:p>
          <a:p>
            <a:pPr marL="342900" indent="-342900" rtl="0">
              <a:lnSpc>
                <a:spcPct val="150000"/>
              </a:lnSpc>
              <a:buAutoNum type="arabicParenR"/>
            </a:pPr>
            <a:r>
              <a:rPr lang="ru-RU" sz="2000" dirty="0"/>
              <a:t>Заполнить список литературы;</a:t>
            </a:r>
          </a:p>
          <a:p>
            <a:pPr marL="342900" indent="-342900" rtl="0">
              <a:lnSpc>
                <a:spcPct val="150000"/>
              </a:lnSpc>
              <a:buAutoNum type="arabicParenR"/>
            </a:pPr>
            <a:r>
              <a:rPr lang="ru-RU" sz="2000" dirty="0"/>
              <a:t>Нажать на кнопочку;</a:t>
            </a:r>
          </a:p>
          <a:p>
            <a:pPr marL="342900" indent="-342900" rtl="0">
              <a:lnSpc>
                <a:spcPct val="150000"/>
              </a:lnSpc>
              <a:buAutoNum type="arabicParenR"/>
            </a:pPr>
            <a:r>
              <a:rPr lang="ru-RU" sz="2000" dirty="0"/>
              <a:t>Готово! Файл обработан.</a:t>
            </a:r>
          </a:p>
        </p:txBody>
      </p:sp>
    </p:spTree>
    <p:extLst>
      <p:ext uri="{BB962C8B-B14F-4D97-AF65-F5344CB8AC3E}">
        <p14:creationId xmlns:p14="http://schemas.microsoft.com/office/powerpoint/2010/main" val="30728744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Рисунок 15" descr="Люди рассматривают планы этажей">
            <a:extLst>
              <a:ext uri="{FF2B5EF4-FFF2-40B4-BE49-F238E27FC236}">
                <a16:creationId xmlns:a16="http://schemas.microsoft.com/office/drawing/2014/main" id="{C4C2D77A-C801-9B4E-B6FB-9402525D52F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screen">
            <a:duotone>
              <a:prstClr val="black"/>
              <a:schemeClr val="accent3">
                <a:tint val="45000"/>
                <a:satMod val="400000"/>
              </a:schemeClr>
            </a:duotone>
            <a:alphaModFix amt="2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6" name="Текст 5">
            <a:extLst>
              <a:ext uri="{FF2B5EF4-FFF2-40B4-BE49-F238E27FC236}">
                <a16:creationId xmlns:a16="http://schemas.microsoft.com/office/drawing/2014/main" id="{348362CB-F41D-164B-BAC7-F91A6E68A2AC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 rtlCol="0"/>
          <a:lstStyle/>
          <a:p>
            <a:pPr rtl="0"/>
            <a:r>
              <a:rPr lang="en-US" dirty="0"/>
              <a:t>Frontend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99516ACA-375D-1140-8EDA-CE04AAC7580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ru-RU" dirty="0">
                <a:solidFill>
                  <a:schemeClr val="bg1"/>
                </a:solidFill>
              </a:rPr>
              <a:t>Стек разработки</a:t>
            </a:r>
          </a:p>
        </p:txBody>
      </p:sp>
    </p:spTree>
    <p:extLst>
      <p:ext uri="{BB962C8B-B14F-4D97-AF65-F5344CB8AC3E}">
        <p14:creationId xmlns:p14="http://schemas.microsoft.com/office/powerpoint/2010/main" val="40678648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Текст 6">
            <a:extLst>
              <a:ext uri="{FF2B5EF4-FFF2-40B4-BE49-F238E27FC236}">
                <a16:creationId xmlns:a16="http://schemas.microsoft.com/office/drawing/2014/main" id="{F671A034-1CDF-8B46-90C5-63321B0C91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8806" y="481067"/>
            <a:ext cx="5014993" cy="2806511"/>
          </a:xfrm>
        </p:spPr>
        <p:txBody>
          <a:bodyPr rtlCol="0">
            <a:normAutofit/>
          </a:bodyPr>
          <a:lstStyle/>
          <a:p>
            <a:pPr marL="0" indent="0" algn="ctr" rtl="0">
              <a:lnSpc>
                <a:spcPct val="150000"/>
              </a:lnSpc>
              <a:buNone/>
            </a:pPr>
            <a:r>
              <a:rPr lang="ru-RU" sz="2000" dirty="0"/>
              <a:t>Веб-интерфейс –  удобство и красота! Клиентская часть разработана на</a:t>
            </a:r>
            <a:r>
              <a:rPr lang="en-US" sz="2000" dirty="0"/>
              <a:t> java script, </a:t>
            </a:r>
            <a:r>
              <a:rPr lang="ru-RU" sz="2000" dirty="0"/>
              <a:t>для удобства разбита на компоненты с помощью </a:t>
            </a:r>
            <a:r>
              <a:rPr lang="en-US" sz="2000" dirty="0"/>
              <a:t>react </a:t>
            </a:r>
            <a:r>
              <a:rPr lang="en-US" sz="2000" dirty="0" err="1"/>
              <a:t>cdn</a:t>
            </a:r>
            <a:r>
              <a:rPr lang="ru-RU" sz="2000" dirty="0"/>
              <a:t>, для стилизации использованы </a:t>
            </a:r>
            <a:r>
              <a:rPr lang="en-US" sz="2000" dirty="0"/>
              <a:t>bootstrap5 </a:t>
            </a:r>
            <a:r>
              <a:rPr lang="ru-RU" sz="2000" dirty="0"/>
              <a:t>и </a:t>
            </a:r>
            <a:r>
              <a:rPr lang="en-US" sz="2000" dirty="0" err="1"/>
              <a:t>css</a:t>
            </a:r>
            <a:r>
              <a:rPr lang="ru-RU" sz="2000" dirty="0"/>
              <a:t>. </a:t>
            </a:r>
          </a:p>
        </p:txBody>
      </p:sp>
      <p:sp>
        <p:nvSpPr>
          <p:cNvPr id="21" name="Заголовок 20">
            <a:extLst>
              <a:ext uri="{FF2B5EF4-FFF2-40B4-BE49-F238E27FC236}">
                <a16:creationId xmlns:a16="http://schemas.microsoft.com/office/drawing/2014/main" id="{B3E69B71-5849-7541-ADEA-D19838B3CF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39644"/>
            <a:ext cx="4572000" cy="2806512"/>
          </a:xfrm>
        </p:spPr>
        <p:txBody>
          <a:bodyPr rtlCol="0"/>
          <a:lstStyle/>
          <a:p>
            <a:pPr rtl="0"/>
            <a:r>
              <a:rPr lang="en-US" dirty="0"/>
              <a:t>frontend</a:t>
            </a:r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AE3F11C-8970-4C38-B364-39B2F3876F5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90000"/>
          </a:blip>
          <a:stretch>
            <a:fillRect/>
          </a:stretch>
        </p:blipFill>
        <p:spPr>
          <a:xfrm>
            <a:off x="1320952" y="3086045"/>
            <a:ext cx="4572000" cy="3117273"/>
          </a:xfrm>
          <a:prstGeom prst="rect">
            <a:avLst/>
          </a:prstGeom>
          <a:solidFill>
            <a:schemeClr val="bg1"/>
          </a:solidFill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8A427422-5E06-448D-8ADB-6F3A38AF516D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90000"/>
          </a:blip>
          <a:stretch>
            <a:fillRect/>
          </a:stretch>
        </p:blipFill>
        <p:spPr>
          <a:xfrm>
            <a:off x="3837557" y="3429000"/>
            <a:ext cx="4466994" cy="2825210"/>
          </a:xfrm>
          <a:prstGeom prst="rect">
            <a:avLst/>
          </a:prstGeom>
          <a:solidFill>
            <a:schemeClr val="bg1"/>
          </a:solidFill>
          <a:effectLst>
            <a:outerShdw blurRad="50800" dist="38100" dir="13500000" algn="br" rotWithShape="0">
              <a:schemeClr val="tx1">
                <a:alpha val="40000"/>
              </a:schemeClr>
            </a:outerShdw>
          </a:effectLst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9169DB18-453A-43BE-ACBD-9CC6885C192C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90000"/>
          </a:blip>
          <a:stretch>
            <a:fillRect/>
          </a:stretch>
        </p:blipFill>
        <p:spPr>
          <a:xfrm>
            <a:off x="6732934" y="4395375"/>
            <a:ext cx="4620865" cy="1858835"/>
          </a:xfrm>
          <a:prstGeom prst="rect">
            <a:avLst/>
          </a:prstGeom>
          <a:solidFill>
            <a:schemeClr val="bg1"/>
          </a:solidFill>
          <a:effectLst>
            <a:outerShdw blurRad="50800" dist="38100" dir="13500000" algn="br" rotWithShape="0">
              <a:schemeClr val="tx1">
                <a:alpha val="40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67823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34793"/>
                                      </p:to>
                                    </p:animClr>
                                    <p:set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34793"/>
                                      </p:to>
                                    </p:animClr>
                                    <p:set>
                                      <p:cBhvr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Рисунок 15" descr="Люди рассматривают планы этажей">
            <a:extLst>
              <a:ext uri="{FF2B5EF4-FFF2-40B4-BE49-F238E27FC236}">
                <a16:creationId xmlns:a16="http://schemas.microsoft.com/office/drawing/2014/main" id="{C4C2D77A-C801-9B4E-B6FB-9402525D52F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screen">
            <a:duotone>
              <a:prstClr val="black"/>
              <a:schemeClr val="accent3">
                <a:tint val="45000"/>
                <a:satMod val="400000"/>
              </a:schemeClr>
            </a:duotone>
            <a:alphaModFix amt="2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6" name="Текст 5">
            <a:extLst>
              <a:ext uri="{FF2B5EF4-FFF2-40B4-BE49-F238E27FC236}">
                <a16:creationId xmlns:a16="http://schemas.microsoft.com/office/drawing/2014/main" id="{348362CB-F41D-164B-BAC7-F91A6E68A2AC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 rtlCol="0"/>
          <a:lstStyle/>
          <a:p>
            <a:pPr rtl="0"/>
            <a:r>
              <a:rPr lang="en-US" dirty="0"/>
              <a:t>Backend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99516ACA-375D-1140-8EDA-CE04AAC7580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ru-RU" dirty="0">
                <a:solidFill>
                  <a:schemeClr val="bg1"/>
                </a:solidFill>
              </a:rPr>
              <a:t>Стек разработки</a:t>
            </a:r>
          </a:p>
        </p:txBody>
      </p:sp>
    </p:spTree>
    <p:extLst>
      <p:ext uri="{BB962C8B-B14F-4D97-AF65-F5344CB8AC3E}">
        <p14:creationId xmlns:p14="http://schemas.microsoft.com/office/powerpoint/2010/main" val="19433544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Заголовок 21">
            <a:extLst>
              <a:ext uri="{FF2B5EF4-FFF2-40B4-BE49-F238E27FC236}">
                <a16:creationId xmlns:a16="http://schemas.microsoft.com/office/drawing/2014/main" id="{E93AABDC-C3FD-F345-990B-6E2D8831042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en-US" dirty="0"/>
              <a:t>Backend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5315FCB-0039-EF4F-AFE0-33905D91929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rtlCol="0"/>
          <a:lstStyle/>
          <a:p>
            <a:pPr rtl="0"/>
            <a:r>
              <a:rPr lang="ru-RU" dirty="0"/>
              <a:t>Язык разработки С++</a:t>
            </a:r>
            <a:r>
              <a:rPr lang="en-US" dirty="0"/>
              <a:t>;</a:t>
            </a:r>
          </a:p>
          <a:p>
            <a:pPr rtl="0"/>
            <a:r>
              <a:rPr lang="ru-RU" dirty="0"/>
              <a:t>Сторонние библиотеки: </a:t>
            </a:r>
            <a:r>
              <a:rPr lang="en-US" dirty="0" err="1"/>
              <a:t>cpp-httplib</a:t>
            </a:r>
            <a:r>
              <a:rPr lang="ru-RU" dirty="0"/>
              <a:t>, </a:t>
            </a:r>
            <a:r>
              <a:rPr lang="en-US" dirty="0"/>
              <a:t>json;</a:t>
            </a:r>
            <a:endParaRPr lang="ru-RU" dirty="0"/>
          </a:p>
          <a:p>
            <a:r>
              <a:rPr lang="ru-RU" dirty="0"/>
              <a:t>Через ручку (</a:t>
            </a:r>
            <a:r>
              <a:rPr lang="en-US" sz="1400" b="0" dirty="0">
                <a:effectLst/>
                <a:latin typeface="Consolas" panose="020B0609020204030204" pitchFamily="49" charset="0"/>
              </a:rPr>
              <a:t>http://localhost:8080</a:t>
            </a:r>
            <a:r>
              <a:rPr lang="en-US" dirty="0"/>
              <a:t>) </a:t>
            </a:r>
            <a:r>
              <a:rPr lang="ru-RU" dirty="0"/>
              <a:t>создается связь с веб-интерфейсом</a:t>
            </a:r>
            <a:r>
              <a:rPr lang="en-US" dirty="0"/>
              <a:t>;</a:t>
            </a:r>
            <a:endParaRPr lang="ru-RU" dirty="0"/>
          </a:p>
          <a:p>
            <a:r>
              <a:rPr lang="ru-RU" dirty="0"/>
              <a:t>Ловит </a:t>
            </a:r>
            <a:r>
              <a:rPr lang="en-US" dirty="0"/>
              <a:t>req, </a:t>
            </a:r>
            <a:r>
              <a:rPr lang="ru-RU" dirty="0"/>
              <a:t>подгоняет под нужный формат полученные данные</a:t>
            </a:r>
            <a:r>
              <a:rPr lang="en-US" dirty="0"/>
              <a:t> </a:t>
            </a:r>
            <a:r>
              <a:rPr lang="ru-RU" dirty="0"/>
              <a:t>и возвращает </a:t>
            </a:r>
            <a:r>
              <a:rPr lang="en-US" dirty="0"/>
              <a:t>res</a:t>
            </a:r>
            <a:r>
              <a:rPr lang="ru-RU" dirty="0"/>
              <a:t> (</a:t>
            </a:r>
            <a:r>
              <a:rPr lang="ru-RU"/>
              <a:t>готовый файл)</a:t>
            </a:r>
            <a:r>
              <a:rPr lang="en-US"/>
              <a:t>.</a:t>
            </a:r>
            <a:endParaRPr lang="ru-RU" dirty="0"/>
          </a:p>
        </p:txBody>
      </p:sp>
      <p:sp>
        <p:nvSpPr>
          <p:cNvPr id="16" name="Объект 15">
            <a:extLst>
              <a:ext uri="{FF2B5EF4-FFF2-40B4-BE49-F238E27FC236}">
                <a16:creationId xmlns:a16="http://schemas.microsoft.com/office/drawing/2014/main" id="{61E23B57-A482-8F4B-9021-86FE326A6D1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rtlCol="0"/>
          <a:lstStyle/>
          <a:p>
            <a:pPr rtl="0"/>
            <a:r>
              <a:rPr lang="ru-RU" dirty="0"/>
              <a:t>Язык разработки С++</a:t>
            </a:r>
            <a:r>
              <a:rPr lang="en-US" dirty="0"/>
              <a:t>;</a:t>
            </a:r>
          </a:p>
          <a:p>
            <a:pPr rtl="0"/>
            <a:r>
              <a:rPr lang="ru-RU" dirty="0"/>
              <a:t>Сторонние библиотеки: </a:t>
            </a:r>
            <a:r>
              <a:rPr lang="en-US" dirty="0"/>
              <a:t>tinyxml2</a:t>
            </a:r>
            <a:r>
              <a:rPr lang="ru-RU" dirty="0"/>
              <a:t>, </a:t>
            </a:r>
            <a:r>
              <a:rPr lang="en-US"/>
              <a:t>minizip</a:t>
            </a:r>
            <a:r>
              <a:rPr lang="ru-RU" dirty="0"/>
              <a:t>;</a:t>
            </a:r>
          </a:p>
          <a:p>
            <a:pPr rtl="0"/>
            <a:r>
              <a:rPr lang="ru-RU" dirty="0"/>
              <a:t>Обработка текста по ГОСТУ СТО 1.701-2010.</a:t>
            </a:r>
          </a:p>
          <a:p>
            <a:pPr rtl="0"/>
            <a:endParaRPr lang="ru-RU" dirty="0"/>
          </a:p>
        </p:txBody>
      </p:sp>
      <p:sp>
        <p:nvSpPr>
          <p:cNvPr id="17" name="Текст 16">
            <a:extLst>
              <a:ext uri="{FF2B5EF4-FFF2-40B4-BE49-F238E27FC236}">
                <a16:creationId xmlns:a16="http://schemas.microsoft.com/office/drawing/2014/main" id="{F0150DF7-4A8B-444C-8CA1-24A9B9191B80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 rtlCol="0"/>
          <a:lstStyle/>
          <a:p>
            <a:pPr lvl="0" rtl="0"/>
            <a:r>
              <a:rPr lang="ru-RU" dirty="0"/>
              <a:t>Сервер</a:t>
            </a:r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D9218E33-9E8A-D249-93A7-9EDFE3BEA5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 rtlCol="0"/>
          <a:lstStyle/>
          <a:p>
            <a:pPr lvl="0" rtl="0"/>
            <a:r>
              <a:rPr lang="ru-RU" dirty="0"/>
              <a:t>Основные функции</a:t>
            </a:r>
          </a:p>
        </p:txBody>
      </p:sp>
    </p:spTree>
    <p:extLst>
      <p:ext uri="{BB962C8B-B14F-4D97-AF65-F5344CB8AC3E}">
        <p14:creationId xmlns:p14="http://schemas.microsoft.com/office/powerpoint/2010/main" val="38432845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F4F5ECE-2D45-764D-A434-EA4997A38F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45581" y="2815741"/>
            <a:ext cx="3289100" cy="1226518"/>
          </a:xfrm>
        </p:spPr>
        <p:txBody>
          <a:bodyPr rtlCol="0"/>
          <a:lstStyle/>
          <a:p>
            <a:pPr rtl="0"/>
            <a:r>
              <a:rPr lang="ru-RU" dirty="0"/>
              <a:t>Спасибо за внимание!</a:t>
            </a:r>
          </a:p>
        </p:txBody>
      </p:sp>
      <p:pic>
        <p:nvPicPr>
          <p:cNvPr id="7" name="Рисунок 6" descr="Несколько человек сидят за столом">
            <a:extLst>
              <a:ext uri="{FF2B5EF4-FFF2-40B4-BE49-F238E27FC236}">
                <a16:creationId xmlns:a16="http://schemas.microsoft.com/office/drawing/2014/main" id="{172E1B30-93CD-465A-917F-9412412588B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duotone>
              <a:prstClr val="black"/>
              <a:schemeClr val="accent3">
                <a:tint val="45000"/>
                <a:satMod val="400000"/>
              </a:schemeClr>
            </a:duotone>
            <a:alphaModFix/>
          </a:blip>
          <a:srcRect l="16549" r="1654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48069738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Cool">
      <a:dk1>
        <a:srgbClr val="000000"/>
      </a:dk1>
      <a:lt1>
        <a:srgbClr val="FFFFFF"/>
      </a:lt1>
      <a:dk2>
        <a:srgbClr val="464646"/>
      </a:dk2>
      <a:lt2>
        <a:srgbClr val="FFFFFF"/>
      </a:lt2>
      <a:accent1>
        <a:srgbClr val="15D1BB"/>
      </a:accent1>
      <a:accent2>
        <a:srgbClr val="0FB4DB"/>
      </a:accent2>
      <a:accent3>
        <a:srgbClr val="0D81BB"/>
      </a:accent3>
      <a:accent4>
        <a:srgbClr val="045FC4"/>
      </a:accent4>
      <a:accent5>
        <a:srgbClr val="953FF3"/>
      </a:accent5>
      <a:accent6>
        <a:srgbClr val="C03EF4"/>
      </a:accent6>
      <a:hlink>
        <a:srgbClr val="8F8F8F"/>
      </a:hlink>
      <a:folHlink>
        <a:srgbClr val="A5A5A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2570634_TF44450328.potx" id="{921B858A-1FFF-4EF2-85DE-0BCEBF943417}" vid="{04662A2B-4C6F-40F1-943D-D2DD43AE6230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Современная лаконичная изысканная презентация</Template>
  <TotalTime>206</TotalTime>
  <Words>188</Words>
  <Application>Microsoft Office PowerPoint</Application>
  <PresentationFormat>Широкоэкранный</PresentationFormat>
  <Paragraphs>41</Paragraphs>
  <Slides>8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5" baseType="lpstr">
      <vt:lpstr>Arial</vt:lpstr>
      <vt:lpstr>Calibri</vt:lpstr>
      <vt:lpstr>Calibri Light</vt:lpstr>
      <vt:lpstr>Consolas</vt:lpstr>
      <vt:lpstr>Speak Pro</vt:lpstr>
      <vt:lpstr>Times New Roman</vt:lpstr>
      <vt:lpstr>Тема Office</vt:lpstr>
      <vt:lpstr>Форматирование текстовых файлов</vt:lpstr>
      <vt:lpstr>Цель и задачи</vt:lpstr>
      <vt:lpstr>!Инструкция!</vt:lpstr>
      <vt:lpstr>Стек разработки</vt:lpstr>
      <vt:lpstr>frontend</vt:lpstr>
      <vt:lpstr>Стек разработки</vt:lpstr>
      <vt:lpstr>Backend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Форматирование текстовых файлов</dc:title>
  <dc:creator>Екатерина Ельнова</dc:creator>
  <cp:lastModifiedBy>Екатерина Ельнова</cp:lastModifiedBy>
  <cp:revision>16</cp:revision>
  <dcterms:created xsi:type="dcterms:W3CDTF">2025-04-22T11:35:44Z</dcterms:created>
  <dcterms:modified xsi:type="dcterms:W3CDTF">2025-04-23T07:59:52Z</dcterms:modified>
</cp:coreProperties>
</file>

<file path=docProps/thumbnail.jpeg>
</file>